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596" autoAdjust="0"/>
  </p:normalViewPr>
  <p:slideViewPr>
    <p:cSldViewPr>
      <p:cViewPr varScale="1">
        <p:scale>
          <a:sx n="82" d="100"/>
          <a:sy n="82" d="100"/>
        </p:scale>
        <p:origin x="161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21.jpeg"/><Relationship Id="rId4" Type="http://schemas.microsoft.com/office/2007/relationships/hdphoto" Target="../media/hdphoto1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  <a:noFill/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na mięśnie brzucha</a:t>
            </a:r>
          </a:p>
          <a:p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Do mięśni brzucha (łac. </a:t>
            </a:r>
            <a:r>
              <a:rPr lang="pl-PL" sz="2000" b="1" i="1" dirty="0" err="1">
                <a:solidFill>
                  <a:schemeClr val="bg2"/>
                </a:solidFill>
                <a:latin typeface="Bell MT" panose="02020503060305020303" pitchFamily="18" charset="0"/>
              </a:rPr>
              <a:t>musculi</a:t>
            </a:r>
            <a:r>
              <a:rPr lang="pl-PL" sz="2000" b="1" i="1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sz="2000" b="1" i="1" dirty="0" err="1">
                <a:solidFill>
                  <a:schemeClr val="bg2"/>
                </a:solidFill>
                <a:latin typeface="Bell MT" panose="02020503060305020303" pitchFamily="18" charset="0"/>
              </a:rPr>
              <a:t>abdominis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) zalicza się: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mięsień prosty brzucha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mięsień skośny zewnętrzny brzucha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mięsień skośny wewnętrzny brzucha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Mięsień poprzeczny brzucha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Mięsień piramidowy</a:t>
            </a:r>
          </a:p>
          <a:p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 descr="https://bundles.sfd.pl/SFD/Images/2016/3/9/6b952d0030d74b2faad7c16f2c0b7cd1-small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717032"/>
            <a:ext cx="3861221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914400" indent="-914400" algn="ctr">
              <a:lnSpc>
                <a:spcPct val="80000"/>
              </a:lnSpc>
              <a:buAutoNum type="arabicPeriod"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50" name="Picture 2" descr="C:\Users\Adam\Desktop\Ania\mm.brzucha\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5712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644008" y="2924944"/>
            <a:ext cx="4333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leżenie tyłem, ręce splecione z tyłu za głową, łokcie ułożone szeroko</a:t>
            </a:r>
          </a:p>
          <a:p>
            <a:endParaRPr lang="pl-PL" sz="1400" b="1" dirty="0"/>
          </a:p>
          <a:p>
            <a:r>
              <a:rPr lang="pl-PL" sz="1400" b="1" dirty="0"/>
              <a:t>Ruch</a:t>
            </a:r>
            <a:r>
              <a:rPr lang="pl-PL" sz="1400" dirty="0"/>
              <a:t>: przejście z leżenia do siadu.</a:t>
            </a:r>
          </a:p>
          <a:p>
            <a:endParaRPr lang="pl-PL" sz="1400" b="1" dirty="0"/>
          </a:p>
          <a:p>
            <a:r>
              <a:rPr lang="pl-PL" sz="1400" b="1" dirty="0"/>
              <a:t>Uwagi: </a:t>
            </a:r>
            <a:r>
              <a:rPr lang="pl-PL" sz="1400" dirty="0"/>
              <a:t>łokcie rozstawione maksymalnie na zewnątrz.</a:t>
            </a:r>
          </a:p>
          <a:p>
            <a:r>
              <a:rPr lang="pl-PL" sz="1400" b="1" dirty="0"/>
              <a:t>Ilość powtórzeń</a:t>
            </a:r>
            <a:r>
              <a:rPr lang="pl-PL" sz="1400" dirty="0"/>
              <a:t>:  5 x 30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/>
              <a:t>Zdjęcie:</a:t>
            </a:r>
            <a:r>
              <a:rPr lang="pl-PL" sz="1400" dirty="0"/>
              <a:t> womenshealth.pl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 descr="C:\Users\Adam\Desktop\Ania\mm.brzucha\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0892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971598" y="3356992"/>
            <a:ext cx="51845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wyjściowa: </a:t>
            </a:r>
            <a:r>
              <a:rPr lang="pl-PL" sz="1400" dirty="0"/>
              <a:t>Leżenie tyłem. Stopy uniesione nad podłogą. Z wydechem wznos prawej nogi i ugięcie jej w stawie kolanowym z równoczesnym przeniesieniem lewego łokcia do prawego kolana.</a:t>
            </a:r>
            <a:r>
              <a:rPr lang="pl-PL" sz="1400" b="1" dirty="0"/>
              <a:t> </a:t>
            </a:r>
            <a:r>
              <a:rPr lang="pl-PL" sz="1400" dirty="0"/>
              <a:t>Ruch powtarzamy na druga stronę</a:t>
            </a:r>
          </a:p>
          <a:p>
            <a:endParaRPr lang="pl-PL" sz="1400" b="1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/>
              <a:t>Ilość powtórzeń: </a:t>
            </a:r>
            <a:r>
              <a:rPr lang="pl-PL" sz="1400" dirty="0"/>
              <a:t>5 x 30 ( po 15 na każdą stronę)</a:t>
            </a:r>
          </a:p>
          <a:p>
            <a:endParaRPr lang="pl-PL" sz="1400" dirty="0"/>
          </a:p>
          <a:p>
            <a:r>
              <a:rPr lang="pl-PL" sz="1400" b="1" dirty="0"/>
              <a:t>Zdjęcie: </a:t>
            </a:r>
            <a:r>
              <a:rPr lang="pl-PL" sz="1400" dirty="0"/>
              <a:t>marbo-sport.pl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098" name="Picture 2" descr="C:\Users\Adam\Desktop\Ania\mm.brzucha\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63838"/>
            <a:ext cx="2848942" cy="282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07903" y="3429000"/>
            <a:ext cx="51845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Pozycja wyjściowa: leżenie tyłem. Stopy złączone, kolana ułożone szeroko. Wyprostowane ramiona ułożone za głową</a:t>
            </a:r>
          </a:p>
          <a:p>
            <a:endParaRPr lang="pl-PL" sz="1400" dirty="0"/>
          </a:p>
          <a:p>
            <a:r>
              <a:rPr lang="pl-PL" sz="1400" dirty="0"/>
              <a:t>Ruch: Przejście z leżenia do siadu, z równoczesnym przeniesieniem ramion do przodu</a:t>
            </a:r>
          </a:p>
          <a:p>
            <a:endParaRPr lang="pl-PL" sz="1400" dirty="0"/>
          </a:p>
          <a:p>
            <a:r>
              <a:rPr lang="pl-PL" sz="1400" dirty="0"/>
              <a:t>Oddziaływanie: mięsień prosty brzucha</a:t>
            </a:r>
          </a:p>
          <a:p>
            <a:r>
              <a:rPr lang="pl-PL" sz="1400" dirty="0"/>
              <a:t>Ilość powtórzeń: 5 x 30 </a:t>
            </a:r>
          </a:p>
          <a:p>
            <a:r>
              <a:rPr lang="pl-PL" sz="1400" dirty="0"/>
              <a:t>Uwagi: leżenie – wdech, siad – wydech</a:t>
            </a:r>
          </a:p>
          <a:p>
            <a:r>
              <a:rPr lang="pl-PL" sz="1400" dirty="0"/>
              <a:t>Pod odcinek lędźwiowy kręgosłupa wsuwamy poduszkę</a:t>
            </a:r>
          </a:p>
          <a:p>
            <a:endParaRPr lang="pl-PL" sz="1400" dirty="0"/>
          </a:p>
          <a:p>
            <a:r>
              <a:rPr lang="pl-PL" sz="1400" dirty="0"/>
              <a:t>Zdjęcie: marbo-sport.pl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122" name="Picture 2" descr="C:\Users\Adam\Desktop\Ania\mm.brzucha\mm brzuch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24944"/>
            <a:ext cx="244827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563888" y="3212976"/>
            <a:ext cx="46499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 leżenie tyłem.  Ramiona za głową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z wydechem, zamach ramionami w górę , w przód, chwyt na wysokości kolan</a:t>
            </a:r>
          </a:p>
          <a:p>
            <a:endParaRPr lang="pl-PL" sz="1400" dirty="0"/>
          </a:p>
          <a:p>
            <a:r>
              <a:rPr lang="pl-PL" sz="1400" b="1" dirty="0"/>
              <a:t>Odziaływanie</a:t>
            </a:r>
            <a:r>
              <a:rPr lang="pl-PL" sz="1400" dirty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3 x 20 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marbo-sport.pl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6146" name="Picture 2" descr="C:\Users\Adam\Desktop\Ania\mm.brzucha\brzusz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302433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419872" y="2996952"/>
            <a:ext cx="511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leżenie tyłem. Ramiona wzdłuż tułowia. Nogi uniesione w górę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z wydechem, uniesienie nóg w górę, powrót do pozycji wyjściowej – wdech</a:t>
            </a:r>
          </a:p>
          <a:p>
            <a:endParaRPr lang="pl-PL" sz="1400" b="1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3 x 15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 descr="C:\Users\Adam\Desktop\Ania\mm.brzucha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2978150"/>
            <a:ext cx="2082378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275856" y="3140968"/>
            <a:ext cx="532859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leżenie tyłem, nogi ugięte w stawach kolanowych, ramiona wyprostowane uniesione do góry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wyprost w dół prawej nogi z równoczesnym przeniesieniem lewego ramienia w tył za głowę. Powrót do pozycji wyjściowej. Ruch na drugą stronę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brzucha, mięsień skośny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5 x 50 ( na zmianę prawa, lewa strona )</a:t>
            </a:r>
          </a:p>
          <a:p>
            <a:endParaRPr lang="pl-PL" sz="1400" dirty="0"/>
          </a:p>
          <a:p>
            <a:r>
              <a:rPr lang="pl-PL" sz="1400" b="1" dirty="0"/>
              <a:t>Uwag</a:t>
            </a:r>
            <a:r>
              <a:rPr lang="pl-PL" sz="1400" dirty="0"/>
              <a:t>i: w czasie wykonywania ruchu, staramy się nie dotykać stopami do podłogi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8194" name="Picture 2" descr="C:\Users\Adam\Desktop\Ania\mm.brzucha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24944"/>
            <a:ext cx="266429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07904" y="3140968"/>
            <a:ext cx="46805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leżenie tyłem, nogi i ramiona uniesione po skosie w górę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ruch wykonywany naprzemianstronnie. Równoczesne opuszczanie prawej nogi i lewego ranienia za głowę. Powrót do pozycji wyjściowej. Ruch na drugą stronę</a:t>
            </a:r>
          </a:p>
          <a:p>
            <a:endParaRPr lang="pl-PL" sz="1400" dirty="0"/>
          </a:p>
          <a:p>
            <a:r>
              <a:rPr lang="pl-PL" sz="1400" b="1" dirty="0"/>
              <a:t>Odziaływanie</a:t>
            </a:r>
            <a:r>
              <a:rPr lang="pl-PL" sz="1400" dirty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3 x 50 ( na zmianę prawa, lewa strona )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marbo-sport.pl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9218" name="Picture 2" descr="C:\Users\Adam\Desktop\Ania\mm.brzucha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500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800112" y="3150096"/>
            <a:ext cx="5040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leżenie tyłem, ramiona na podłodze odwiedzione do boku, nogi ugięte w stawach kolanowych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przeniesienie nóg z boku na bok, z lekkim skrętem bioder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brzucha, mięśnie skośne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5 x 30 ( prawa, lewa strona)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womenshealt.pl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42" name="Picture 2" descr="C:\Users\Adam\Desktop\Ania\mm.brzucha\image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29001"/>
            <a:ext cx="2445593" cy="26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05225" y="3284984"/>
            <a:ext cx="51152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podpór przodem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Ugięcie przedramion, wyprost, przyciągnięcie lewego kolana do lewego łokcia. Powrót do pozycji wyjściowej. Ruch na drugą stronę.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brzucha, mięśnie skośne, mięsień czworoboczny lędźwi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3 x 20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womenshealth.pl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1266" name="Picture 2" descr="C:\Users\Adam\Desktop\Ania\mm.brzucha\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3068960"/>
            <a:ext cx="388843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716016" y="3068960"/>
            <a:ext cx="40666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</a:t>
            </a:r>
            <a:r>
              <a:rPr lang="pl-PL" sz="1400" b="1" dirty="0"/>
              <a:t> A- </a:t>
            </a:r>
            <a:r>
              <a:rPr lang="pl-PL" sz="1400" dirty="0"/>
              <a:t>Podpór przodem na przedramionach</a:t>
            </a:r>
          </a:p>
          <a:p>
            <a:r>
              <a:rPr lang="pl-PL" sz="1400" b="1" dirty="0"/>
              <a:t> B</a:t>
            </a:r>
            <a:r>
              <a:rPr lang="pl-PL" sz="1400" dirty="0"/>
              <a:t>- Podpór przodem na przedramionach, kolana oparte na podłodze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utrzymanie napięcia mięśniowego przez 30 sek.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5 x 30 sek.</a:t>
            </a:r>
          </a:p>
          <a:p>
            <a:endParaRPr lang="pl-PL" sz="1400" dirty="0"/>
          </a:p>
          <a:p>
            <a:r>
              <a:rPr lang="pl-PL" sz="1400" b="1" dirty="0"/>
              <a:t>Uwag</a:t>
            </a:r>
            <a:r>
              <a:rPr lang="pl-PL" sz="1400" dirty="0"/>
              <a:t>i: wersja A- dla osób zaawansowanych</a:t>
            </a:r>
          </a:p>
          <a:p>
            <a:r>
              <a:rPr lang="pl-PL" sz="1400" dirty="0"/>
              <a:t>Wersja B- dla osób początkujących</a:t>
            </a:r>
          </a:p>
          <a:p>
            <a:r>
              <a:rPr lang="pl-PL" sz="1400" dirty="0"/>
              <a:t>Ćwiczenie można przeplatać na zmianę z ćwiczeniami nr od 2 do 16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womenshealth.pl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2290" name="Picture 2" descr="C:\Users\Adam\Desktop\Ania\mm.brzucha\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2809949" cy="314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884929" y="3414191"/>
            <a:ext cx="479152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podpór przodem , ramiona oparte na podłodze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przeniesienie jednego ramienia do przodu i zamachem w tył pod brzuchem dotknięcie  kolana nogi przeciwnej. Powrót do pozycji wyjściowej. Wykonanie ruchu na drugą stronę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2 x 20 ( lewa, prawa strona ) 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mięśnie obręczy barkowej i biodrowej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dailyburn.com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3316" name="Picture 4" descr="C:\Users\Adam\Desktop\Ania\mm.brzucha\aid8756631-v4-1200px-Do-the-Heels-to-Heaven-Exercise-Step-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352839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923928" y="3284984"/>
            <a:ext cx="48965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pozycja siedząca, nogi skrzyżowane, uniesione do góry, w rękach –  piłka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skręty tułowia, przenoszenie  piłki z jednej na drugą stronę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mięśnie skośne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3 x 50 ( po 25 na każdą stronę )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 : </a:t>
            </a:r>
            <a:r>
              <a:rPr lang="pl-PL" sz="1400" dirty="0" err="1"/>
              <a:t>wikihow.fitness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8960"/>
            <a:ext cx="258445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884805" y="3068960"/>
            <a:ext cx="49356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leżenie tyłem, ramiona splecione z tyłu za głową, prawa noga uniesiona do góry, lewa noga lekko nad podłogą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zmiana nóg w górze( prawa w dół, lewa w górę )</a:t>
            </a:r>
          </a:p>
          <a:p>
            <a:endParaRPr lang="pl-PL" sz="1400" dirty="0"/>
          </a:p>
          <a:p>
            <a:r>
              <a:rPr lang="pl-PL" sz="1400" b="1" dirty="0"/>
              <a:t>Oddziaływanie</a:t>
            </a:r>
            <a:r>
              <a:rPr lang="pl-PL" sz="1400" dirty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5 x 30 ( po 15 na lewą i prawą stronę )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 : rellyhealth.com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5365" name="Picture 5" descr="C:\Users\Adam\Desktop\Ania\downloa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1582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061809" y="3140968"/>
            <a:ext cx="43986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Pozycja wyjściowa</a:t>
            </a:r>
            <a:r>
              <a:rPr lang="pl-PL" sz="1400" dirty="0"/>
              <a:t>: podpór bokiem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opuszczanie bioder ku dołowi, powrót do pozycji wyjściowej</a:t>
            </a:r>
          </a:p>
          <a:p>
            <a:endParaRPr lang="pl-PL" sz="1400" dirty="0"/>
          </a:p>
          <a:p>
            <a:r>
              <a:rPr lang="pl-PL" sz="1400" b="1" dirty="0"/>
              <a:t>Oddziaływanie:</a:t>
            </a:r>
            <a:r>
              <a:rPr lang="pl-PL" sz="1400" dirty="0"/>
              <a:t> mięsnie skośne brzucha</a:t>
            </a:r>
          </a:p>
          <a:p>
            <a:endParaRPr lang="pl-PL" sz="1400" dirty="0"/>
          </a:p>
          <a:p>
            <a:r>
              <a:rPr lang="pl-PL" sz="1400" b="1" dirty="0"/>
              <a:t>Ilość powtórzeń</a:t>
            </a:r>
            <a:r>
              <a:rPr lang="pl-PL" sz="1400" dirty="0"/>
              <a:t>: 2 x 10 ( lewa, prawa strona)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</a:t>
            </a:r>
            <a:r>
              <a:rPr lang="pl-PL" sz="1400" dirty="0" err="1"/>
              <a:t>wformie.poradnik</a:t>
            </a:r>
            <a:r>
              <a:rPr lang="pl-PL" sz="1400" dirty="0"/>
              <a:t> zdrowie.pl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15. Rozciąganie 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211960" y="2996952"/>
            <a:ext cx="4752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/>
              <a:t>1. </a:t>
            </a:r>
            <a:r>
              <a:rPr lang="pl-PL" sz="1400" dirty="0"/>
              <a:t>Leżenie przodem. Ramiona oparte przy klatce piersiowej. Wyprost ramion w stawie łokciowym</a:t>
            </a:r>
          </a:p>
          <a:p>
            <a:endParaRPr lang="pl-PL" sz="1400" dirty="0"/>
          </a:p>
          <a:p>
            <a:endParaRPr lang="pl-PL" sz="1400" dirty="0"/>
          </a:p>
          <a:p>
            <a:r>
              <a:rPr lang="pl-PL" sz="1400" b="1" dirty="0"/>
              <a:t>2</a:t>
            </a:r>
            <a:r>
              <a:rPr lang="pl-PL" sz="1400" dirty="0"/>
              <a:t>.Rozkrok. Prawa ręka uniesiona do góry. Lewa ręka opuszczona poniżej lewego kolana. Wzrok skierowany w kierunku prawej ręki.</a:t>
            </a:r>
          </a:p>
          <a:p>
            <a:endParaRPr lang="pl-PL" sz="1400" dirty="0"/>
          </a:p>
          <a:p>
            <a:endParaRPr lang="pl-PL" sz="1400" dirty="0"/>
          </a:p>
          <a:p>
            <a:r>
              <a:rPr lang="pl-PL" sz="1400" b="1" dirty="0"/>
              <a:t>3.</a:t>
            </a:r>
            <a:r>
              <a:rPr lang="pl-PL" sz="1400" dirty="0"/>
              <a:t>Leżenie przodem. Chwyt dłońmi za kostki nóg i wykonywanie tzw. “kołyski”</a:t>
            </a:r>
          </a:p>
          <a:p>
            <a:endParaRPr lang="pl-PL" sz="1400" dirty="0"/>
          </a:p>
          <a:p>
            <a:r>
              <a:rPr lang="pl-PL" sz="1400" b="1" dirty="0"/>
              <a:t> Ilość powtórzeń</a:t>
            </a:r>
            <a:r>
              <a:rPr lang="pl-PL" sz="1400" dirty="0"/>
              <a:t>: 1x 30 sek.</a:t>
            </a:r>
          </a:p>
          <a:p>
            <a:endParaRPr lang="pl-PL" sz="1400" dirty="0"/>
          </a:p>
          <a:p>
            <a:r>
              <a:rPr lang="pl-PL" sz="1400" b="1" dirty="0"/>
              <a:t>Zdjęcie</a:t>
            </a:r>
            <a:r>
              <a:rPr lang="pl-PL" sz="1400" dirty="0"/>
              <a:t>: portafiszschudnac.pl</a:t>
            </a:r>
          </a:p>
          <a:p>
            <a:r>
              <a:rPr lang="pl-PL" sz="1400" dirty="0"/>
              <a:t>5minutdlazdrowia.pl</a:t>
            </a:r>
          </a:p>
          <a:p>
            <a:r>
              <a:rPr lang="pl-PL" sz="1400" dirty="0"/>
              <a:t>Hellozdrowie.pl</a:t>
            </a:r>
          </a:p>
          <a:p>
            <a:endParaRPr lang="pl-PL" sz="1400" dirty="0"/>
          </a:p>
        </p:txBody>
      </p:sp>
      <p:pic>
        <p:nvPicPr>
          <p:cNvPr id="16387" name="Picture 3" descr="C:\Users\Adam\Desktop\Ania\mm.brzucha\downloa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1656185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Adam\Desktop\Ania\mm.brzucha\pobrane (7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301208"/>
            <a:ext cx="1570284" cy="135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Adam\Desktop\Ania\mm.brzucha\pobrane (6)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05064"/>
            <a:ext cx="1512169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1502</TotalTime>
  <Words>962</Words>
  <Application>Microsoft Office PowerPoint</Application>
  <PresentationFormat>Pokaz na ekranie (4:3)</PresentationFormat>
  <Paragraphs>195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Bell MT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 Jurgielewicz-Urniaż</cp:lastModifiedBy>
  <cp:revision>45</cp:revision>
  <dcterms:created xsi:type="dcterms:W3CDTF">2019-10-04T10:19:57Z</dcterms:created>
  <dcterms:modified xsi:type="dcterms:W3CDTF">2021-12-31T16:46:28Z</dcterms:modified>
</cp:coreProperties>
</file>