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2294" autoAdjust="0"/>
  </p:normalViewPr>
  <p:slideViewPr>
    <p:cSldViewPr>
      <p:cViewPr varScale="1">
        <p:scale>
          <a:sx n="51" d="100"/>
          <a:sy n="51" d="100"/>
        </p:scale>
        <p:origin x="912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44824"/>
            <a:ext cx="8640960" cy="4752528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0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Ćwiczenia na mięśnie obręczy biodrowej: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1.Mięśnie pośladkowe: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odpowiadają za utrzymywanie pionowej postawy ciała, prostowanie nogi w stawie biodrowym, odwodzenie uda na zewnątrz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2.Mięśnie tylnej strony uda: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odpowiadają za zginanie w stawie kolanowym i prostowanie w stawie biodrowym.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3.Mięśnie przedniej strony uda: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odpowiadają za prostowanie nogi w stawie kolanowym i zginanie w stawie biodrowym.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4.Mięśnie łydek: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powodują zginanie i prostowanie w stawie skokowym</a:t>
            </a:r>
            <a:endParaRPr lang="pl-PL" altLang="pl-PL" sz="2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820472" cy="4824536"/>
          </a:xfrm>
          <a:ln>
            <a:solidFill>
              <a:schemeClr val="accent1"/>
            </a:solidFill>
          </a:ln>
        </p:spPr>
        <p:txBody>
          <a:bodyPr/>
          <a:lstStyle/>
          <a:p>
            <a:pPr marL="914400" indent="-91440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1.Ćwiczenie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Przysiad</a:t>
            </a:r>
          </a:p>
          <a:p>
            <a:pPr marL="914400" indent="-914400">
              <a:lnSpc>
                <a:spcPct val="80000"/>
              </a:lnSpc>
              <a:buNone/>
            </a:pPr>
            <a:endParaRPr lang="pl-PL" altLang="pl-PL" sz="2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1.Pozycja wyjściowa: </a:t>
            </a: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stań w pozycji wyprostowanej,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stopy na szerokość bioder lekko skierowane na zewnątrz, ręce wzdłuż tułowia.</a:t>
            </a:r>
          </a:p>
          <a:p>
            <a:pPr marL="914400" indent="-91440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2. Ruch:  </a:t>
            </a: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przysiad uginając kolana do kąta prostego i wypychając biodra do 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tyłu. Ważne jest aby plecy były wyprostowane, a kolana nie wychodziły poza linię 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palców. W czasie wykonywania przysiadu trzymaj kolana skierowane lekko na 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zewnątrz, a ręce przenoś przed siebie.</a:t>
            </a:r>
          </a:p>
          <a:p>
            <a:pPr marL="914400" indent="-91440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3. Ilość: </a:t>
            </a: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3 serie po 15-20 powtórzeń.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96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0721" name="Picture 1" descr="C:\Users\Grisza\Downloads\przysi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551712" y="1642926"/>
            <a:ext cx="2592288" cy="1786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chemeClr val="bg2"/>
                </a:solidFill>
                <a:latin typeface="Bell MT" panose="02020503060305020303" pitchFamily="18" charset="0"/>
              </a:rPr>
              <a:t>Przysiad bułgarski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1.Pozycja wyjściowa: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stań w pozycji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wyprostowanej tyłem do krzesła lub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kanapy, w odległości ok. 80cm. Oprzyj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jedną nogę o podwyższenie. Trzymaj ręce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na biodrach.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2. Ruch: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ugnij nogę wykroczną do kąta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prostego i wróć do pozycji wyjściowej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poprzez wyprost nogi.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3. Ilość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: 3 serie po 10 powtórzeń na każdą nogę.</a:t>
            </a:r>
          </a:p>
          <a:p>
            <a:pPr marL="914400" indent="-91440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8674" name="Picture 2" descr="C:\Users\Grisza\Downloads\przysiad bulgarsk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3552056" cy="32068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chemeClr val="bg2"/>
                </a:solidFill>
                <a:latin typeface="Bell MT" panose="02020503060305020303" pitchFamily="18" charset="0"/>
              </a:rPr>
              <a:t>Unoszenie bioder leżąc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1.Pozycja wyjściowa: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połóż się na ziemi,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ręce wzdłuż tułowia, nogi ugięte w kolanach.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2. Ruch: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unieś biodra do góry napinając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mięśnie pośladkowe oraz mięśnie czworo-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 err="1">
                <a:solidFill>
                  <a:schemeClr val="bg2"/>
                </a:solidFill>
                <a:latin typeface="Bell MT" panose="02020503060305020303" pitchFamily="18" charset="0"/>
              </a:rPr>
              <a:t>głowe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. Pozycje utrzymaj ok. 2-3 sek. Powoli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powróć do pozycji wyjściowej.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3. Ilość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: 3 serie po 20-30 powtórzeń.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6625" name="Picture 1" descr="C:\Users\Grisza\Downloads\unoszenie bioder lez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534841" y="1772816"/>
            <a:ext cx="3609159" cy="37050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chemeClr val="bg2"/>
                </a:solidFill>
                <a:latin typeface="Bell MT" panose="02020503060305020303" pitchFamily="18" charset="0"/>
              </a:rPr>
              <a:t>Wykroki stojąc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1.Pozycja wyjściowa: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stań w pozycji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wyprostowanej, ręce oprzyj na biodrach.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Stopy  na szerokość bioder.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2. Ruch: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wykrok nogą wykroczną,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ugnij ją na tyle mocno, aby kolanem nogi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Zakrocznej dotknąć do podłoża. Utrzymaj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Tułów wyprostowany.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3. Ilość: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 serie po 10 powtórzeń na każdą nogę.</a:t>
            </a:r>
          </a:p>
          <a:p>
            <a:pPr marL="914400" indent="-91440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4577" name="Picture 1" descr="C:\Users\Grisza\Downloads\wykroki stoją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79650" y="1772816"/>
            <a:ext cx="3764350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>
                <a:solidFill>
                  <a:schemeClr val="bg2"/>
                </a:solidFill>
                <a:latin typeface="Bell MT" panose="02020503060305020303" pitchFamily="18" charset="0"/>
              </a:rPr>
              <a:t>Przysiad goblet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1.Pozycja wyjściowa: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stań w pozycji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wyprostowanej , nogi ustaw nieco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szerzej niż biodra. Stopy skieruj lekko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na zewnątrz. Trzymaj obciążenie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(np. butelkę z wodą) w ugiętych rękach 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przy klatce piersiowej.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2. Ruch: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wykonaj przysiad trzymając plecy wyprostowane. Nie pochylaj</a:t>
            </a: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się zbytnio do przodu. Kolana kieruj lekko na zewnątrz.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3. Ilość: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 serie po 10-15 powtórzeń.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2529" name="Picture 1" descr="C:\Users\Grisza\Downloads\goblet-squa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32039" y="1628800"/>
            <a:ext cx="3743325" cy="3419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chemeClr val="bg2"/>
                </a:solidFill>
                <a:latin typeface="Bell MT" panose="02020503060305020303" pitchFamily="18" charset="0"/>
              </a:rPr>
              <a:t>Odwodzenie nogi w klęku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chemeClr val="bg2"/>
                </a:solidFill>
                <a:latin typeface="Bell MT" panose="02020503060305020303" pitchFamily="18" charset="0"/>
              </a:rPr>
              <a:t>podpartym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1.Pozycja wyjściowa: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klęk podparty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2. Ruch: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unieś nogę w bok utrzymując zgięte kolano.</a:t>
            </a:r>
          </a:p>
          <a:p>
            <a:pPr marL="457200" indent="-4572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457200" indent="-45720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>
                    <a:lumMod val="50000"/>
                  </a:schemeClr>
                </a:solidFill>
                <a:latin typeface="Bell MT" panose="02020503060305020303" pitchFamily="18" charset="0"/>
              </a:rPr>
              <a:t>3. Ilość: 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 serie po 20 powtórzeń na każdą nogę.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0481" name="Picture 1" descr="C:\Users\Grisza\Downloads\odwodzenie nog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064192" y="1700808"/>
            <a:ext cx="3893872" cy="24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4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Wchodzenie na ławkę</a:t>
            </a:r>
          </a:p>
          <a:p>
            <a:pPr marL="914400" indent="-914400">
              <a:lnSpc>
                <a:spcPct val="80000"/>
              </a:lnSpc>
              <a:buNone/>
            </a:pPr>
            <a:endParaRPr lang="pl-PL" altLang="pl-PL" sz="24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stań przodem do 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podwyższenia (np. krzesło, ławka)</a:t>
            </a:r>
          </a:p>
          <a:p>
            <a:pPr marL="914400" indent="-9144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2.Ruch: postaw stopę na podwyższeniu. Wejdź na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stopień pozostawiając nogę zakroczną w powietrzu.</a:t>
            </a: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Opuść nogę zakroczną na podłoże. </a:t>
            </a:r>
          </a:p>
          <a:p>
            <a:pPr marL="914400" indent="-9144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10 powtórzeń na każdą nogę</a:t>
            </a:r>
          </a:p>
          <a:p>
            <a:pPr marL="914400" indent="-91440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6" name="Picture 2" descr="C:\Users\Grisza\Downloads\wchodzenie na ławkę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700808"/>
            <a:ext cx="3275856" cy="22266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Martwy ciąg na jednej nodze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Stań w pozycji wyprostowanej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   ręce opuszczone wzdłuż tułowia.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2.Ruch:wykonaj skłon w przód jednocześnie utrzymując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   nogę zakroczną cały czas w linii tułowia. Dłonie skierowane w stronę podłoża.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10-12 powtórzeń na każdą nogę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050" name="Picture 2" descr="C:\Users\Grisza\Downloads\martwy ciąg na jednej nod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971675"/>
            <a:ext cx="2771800" cy="21053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b="1" dirty="0">
                <a:solidFill>
                  <a:schemeClr val="bg2"/>
                </a:solidFill>
                <a:latin typeface="Bell MT" panose="02020503060305020303" pitchFamily="18" charset="0"/>
              </a:rPr>
              <a:t>Przysiad izometryczny przy ścianie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4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stań tyłem do ściany, ręce wy-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   prostowane, nogi rozstawione na szerokość barków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    pięty ok 40cm od ściany.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2.Ruch:trzymając łopatki dociśnięte do ściany wykonaj przysiad tak by uda    znalazły się w pozycji równoległej do podłoża. Pozostań w tej pozycji tak długo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aż poczujesz palenie w mięśniach czworogłowych ud.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3.Ilość:powtórz ćwiczenie trzykrotnie.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074" name="Picture 2" descr="C:\Users\Grisza\Downloads\przysiad przy ścian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68144" y="1556793"/>
            <a:ext cx="3275856" cy="2187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628800"/>
            <a:ext cx="8820472" cy="496855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Wspięcia na palce: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stań na podwyższeniu, jedną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ręką oprzyj się np. o ścianę a w drugiej możesz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trzymać dodatkowe obciążenie np. butelkę z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wodą.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2.Ruch: unieś pięty wysoko w górę aż poczujesz napięcie w łydkach. Powoli opuść pięty poniżej palców.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20 powtórzeń.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098" name="Picture 2" descr="C:\Users\Grisza\Downloads\wspięcia na pal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29325" y="1700808"/>
            <a:ext cx="3114674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Prostowanie nogi w klęku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klęk podparty przodem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2.Ruch:unieś nogę w tył prostując jednocześnie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staw kolanowy, napinając mięśnie pośladkowe.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20 powtórzeń na każdą nogę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122" name="Picture 2" descr="C:\Users\Grisza\Downloads\prostowanie nogi w klęk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96136" y="1628800"/>
            <a:ext cx="3347864" cy="2232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Naprzemienne unoszenie nogi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i ręki w klęku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klęk podparty.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2.Ruch:jednocześnie wysuń prawą rękę i lewą nogę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utrzymując równowagę. Pozostań w tej pozycji przez kilka sekund a następnie powróć do klęku i powtórz  ćwiczenie z drugimi kończynami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10 powtórzeń na każdą kończynę.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6146" name="Picture 2" descr="C:\Users\Grisza\Downloads\unoszenie naprzemien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64088" y="1574960"/>
            <a:ext cx="3779912" cy="24122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Wykroki chodzone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stań w pozycji wyprostowanej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trzymając w rękach obciążenie np. hantle lub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butelki z wodą.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2.Ruch:wykonaj mocny wykrok wprzód tak by udo nogi wykrocznej było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równoległe do podłoża, następnie nogę zakroczną dostaw do drugiej nogi i powróć do pozycji wyjściowej. Wykonaj kilka wykroków na przemian prawą i lewą nogą.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10 kroków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8194" name="Picture 2" descr="C:\Users\Grisza\Downloads\wykroki chodz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300192" y="1628800"/>
            <a:ext cx="2843808" cy="201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Krok </a:t>
            </a:r>
            <a:r>
              <a:rPr lang="pl-PL" altLang="pl-PL" sz="2800" b="1" dirty="0" err="1">
                <a:solidFill>
                  <a:schemeClr val="bg2"/>
                </a:solidFill>
                <a:latin typeface="Bell MT" panose="02020503060305020303" pitchFamily="18" charset="0"/>
              </a:rPr>
              <a:t>odstawny</a:t>
            </a: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 w półprzysiadzie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Półprzysiad-pośladki cofnięte,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plecy wyprostowane, kolana nie przekraczają linii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palców, ramiona ugięte 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2.Ruch:wykonaj krok </a:t>
            </a:r>
            <a:r>
              <a:rPr lang="pl-PL" altLang="pl-PL" sz="2000" b="1" dirty="0" err="1">
                <a:solidFill>
                  <a:schemeClr val="bg2"/>
                </a:solidFill>
                <a:latin typeface="Bell MT" panose="02020503060305020303" pitchFamily="18" charset="0"/>
              </a:rPr>
              <a:t>odstawny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w prawo a następnie w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lewo.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5 kroków w prawo i w lewo.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170" name="Picture 2" descr="C:\Users\Grisza\Downloads\krok odstaw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033582" y="1772816"/>
            <a:ext cx="2110417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Przysiad z wyskokiem w górę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1.Pozycja wyjściowa: stań w pozycji </a:t>
            </a:r>
            <a:r>
              <a:rPr lang="pl-PL" altLang="pl-PL" sz="2000" b="1" dirty="0" err="1">
                <a:solidFill>
                  <a:schemeClr val="bg2"/>
                </a:solidFill>
                <a:latin typeface="Bell MT" panose="02020503060305020303" pitchFamily="18" charset="0"/>
              </a:rPr>
              <a:t>wyprostowa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-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</a:t>
            </a:r>
            <a:r>
              <a:rPr lang="pl-PL" altLang="pl-PL" sz="2000" b="1" dirty="0" err="1">
                <a:solidFill>
                  <a:schemeClr val="bg2"/>
                </a:solidFill>
                <a:latin typeface="Bell MT" panose="02020503060305020303" pitchFamily="18" charset="0"/>
              </a:rPr>
              <a:t>nej</a:t>
            </a: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, ręce wzdłuż tułowia, nogi rozstawione na szerokość </a:t>
            </a:r>
            <a:r>
              <a:rPr lang="pl-PL" altLang="pl-PL" sz="2000" b="1" err="1">
                <a:solidFill>
                  <a:schemeClr val="bg2"/>
                </a:solidFill>
                <a:latin typeface="Bell MT" panose="02020503060305020303" pitchFamily="18" charset="0"/>
              </a:rPr>
              <a:t>barków</a:t>
            </a:r>
            <a:r>
              <a:rPr lang="pl-PL" altLang="pl-PL" sz="2000" b="1">
                <a:solidFill>
                  <a:schemeClr val="bg2"/>
                </a:solidFill>
                <a:latin typeface="Bell MT" panose="02020503060305020303" pitchFamily="18" charset="0"/>
              </a:rPr>
              <a:t>, stopy </a:t>
            </a: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 skierowane lekko na zewnątrz.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2.Ruch:wykonaj przysiad z rękoma wyprostowanymi do przodu a następnie wykonaj energiczny wyskok w górę jednocześnie prostując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  ręce.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3.Ilość:3 serie po 10 wyskoków.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9218" name="Picture 2" descr="C:\Users\Grisza\Downloads\wyskok-1024x6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932211" y="1628800"/>
            <a:ext cx="3211789" cy="1944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360</TotalTime>
  <Words>1090</Words>
  <Application>Microsoft Office PowerPoint</Application>
  <PresentationFormat>Pokaz na ekranie (4:3)</PresentationFormat>
  <Paragraphs>202</Paragraphs>
  <Slides>17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Bell MT</vt:lpstr>
      <vt:lpstr>Microsoft Sans Serif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 Jurgielewicz-Urniaż</cp:lastModifiedBy>
  <cp:revision>45</cp:revision>
  <dcterms:created xsi:type="dcterms:W3CDTF">2019-10-04T10:19:57Z</dcterms:created>
  <dcterms:modified xsi:type="dcterms:W3CDTF">2020-10-15T16:20:29Z</dcterms:modified>
</cp:coreProperties>
</file>