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43" r:id="rId2"/>
    <p:sldId id="373" r:id="rId3"/>
    <p:sldId id="383" r:id="rId4"/>
    <p:sldId id="396" r:id="rId5"/>
    <p:sldId id="417" r:id="rId6"/>
    <p:sldId id="399" r:id="rId7"/>
    <p:sldId id="400" r:id="rId8"/>
    <p:sldId id="404" r:id="rId9"/>
    <p:sldId id="405" r:id="rId10"/>
    <p:sldId id="406" r:id="rId11"/>
    <p:sldId id="407" r:id="rId12"/>
    <p:sldId id="408" r:id="rId13"/>
    <p:sldId id="413" r:id="rId14"/>
    <p:sldId id="410" r:id="rId15"/>
    <p:sldId id="416" r:id="rId16"/>
    <p:sldId id="415" r:id="rId17"/>
    <p:sldId id="40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89571" autoAdjust="0"/>
  </p:normalViewPr>
  <p:slideViewPr>
    <p:cSldViewPr>
      <p:cViewPr varScale="1">
        <p:scale>
          <a:sx n="86" d="100"/>
          <a:sy n="86" d="100"/>
        </p:scale>
        <p:origin x="138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3939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310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213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701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1818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5122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571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9351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499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459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3989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520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29.04.2021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14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604" y="2636912"/>
            <a:ext cx="7128792" cy="2088232"/>
          </a:xfrm>
        </p:spPr>
        <p:txBody>
          <a:bodyPr anchor="b">
            <a:noAutofit/>
          </a:bodyPr>
          <a:lstStyle/>
          <a:p>
            <a:pPr algn="ctr"/>
            <a:br>
              <a:rPr lang="pl-PL" sz="11000" b="1" dirty="0">
                <a:latin typeface="Bell MT" panose="02020503060305020303" pitchFamily="18" charset="0"/>
              </a:rPr>
            </a:br>
            <a:br>
              <a:rPr lang="pl-PL" sz="11000" b="1" dirty="0">
                <a:latin typeface="Bell MT" panose="02020503060305020303" pitchFamily="18" charset="0"/>
              </a:rPr>
            </a:br>
            <a:br>
              <a:rPr lang="pl-PL" sz="11000" b="1" dirty="0">
                <a:latin typeface="Bell MT" panose="02020503060305020303" pitchFamily="18" charset="0"/>
              </a:rPr>
            </a:br>
            <a:r>
              <a:rPr lang="pl-PL" sz="11000" b="1" dirty="0">
                <a:solidFill>
                  <a:srgbClr val="002060"/>
                </a:solidFill>
                <a:latin typeface="Bell MT" panose="02020503060305020303" pitchFamily="18" charset="0"/>
              </a:rPr>
              <a:t>PILATES</a:t>
            </a:r>
            <a:br>
              <a:rPr lang="pl-PL" sz="9600" b="1" dirty="0">
                <a:solidFill>
                  <a:srgbClr val="002060"/>
                </a:solidFill>
                <a:latin typeface="Bell MT" panose="02020503060305020303" pitchFamily="18" charset="0"/>
              </a:rPr>
            </a:br>
            <a:r>
              <a:rPr lang="pl-PL" sz="5400" b="1" dirty="0">
                <a:solidFill>
                  <a:srgbClr val="002060"/>
                </a:solidFill>
                <a:latin typeface="Constantia" panose="02030602050306030303" pitchFamily="18" charset="0"/>
              </a:rPr>
              <a:t>Zestaw ćwiczeń</a:t>
            </a:r>
            <a:endParaRPr lang="en-US" sz="9600" b="1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9726D35-9F6A-4835-A220-DE0E0359E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344" y="520509"/>
            <a:ext cx="132805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CA237B3-A4AC-4A69-9BC4-B9C90FCC9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04" y="764705"/>
            <a:ext cx="1979319" cy="5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7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1">
                <a:shade val="90000"/>
                <a:satMod val="150000"/>
              </a:schemeClr>
              <a:schemeClr val="bg1">
                <a:tint val="88000"/>
                <a:satMod val="150000"/>
              </a:schemeClr>
            </a:duotone>
            <a:lum/>
          </a:blip>
          <a:srcRect/>
          <a:tile tx="0" ty="0" sx="65000" sy="65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052736"/>
            <a:ext cx="8928992" cy="818491"/>
          </a:xfr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br>
              <a:rPr kumimoji="0" lang="pl-PL" sz="50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</a:br>
            <a:br>
              <a:rPr kumimoji="0" lang="pl-PL" sz="50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Bell MT" panose="02020503060305020303" pitchFamily="18" charset="0"/>
              </a:rPr>
            </a:br>
            <a:endParaRPr lang="en-US" sz="66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4005064"/>
            <a:ext cx="8640960" cy="2349861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F8FB32-8C7E-465F-8E21-AC5BB0912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516" y="656692"/>
            <a:ext cx="8712968" cy="5544616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lang="pl-PL" altLang="pl-PL" sz="3200" b="1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3200" b="1" dirty="0">
                <a:solidFill>
                  <a:srgbClr val="002060"/>
                </a:solidFill>
                <a:latin typeface="Avenir Next LT Pro" panose="020B0504020202020204" pitchFamily="34" charset="-18"/>
              </a:rPr>
              <a:t>DZIAŁANIE I EFEKTY TRENINGOWE</a:t>
            </a:r>
          </a:p>
          <a:p>
            <a:pPr marL="0" indent="0" algn="ctr">
              <a:buNone/>
            </a:pPr>
            <a:endParaRPr lang="pl-PL" altLang="pl-PL" sz="1800" b="1" dirty="0">
              <a:solidFill>
                <a:srgbClr val="002060"/>
              </a:solidFill>
              <a:latin typeface="Avenir Next LT Pro" panose="020B0504020202020204" pitchFamily="34" charset="-18"/>
            </a:endParaRP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 WZMOCNIENIE MIĘŚNI </a:t>
            </a: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 PRZYWRÓCENIE RÓWNOWAGI MIĘŚNIOWEJ</a:t>
            </a: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LEPSZA KOORDYNACJA RUCHÓW</a:t>
            </a: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 POPRAWNA POSTAWA CIAŁA </a:t>
            </a: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kumimoji="0" lang="pl-PL" alt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Next LT Pro" panose="020B0504020202020204" pitchFamily="34" charset="-18"/>
                <a:ea typeface="+mn-ea"/>
                <a:cs typeface="+mn-cs"/>
              </a:rPr>
              <a:t> </a:t>
            </a: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ROZŁADOWANIE STRESU I ODPRĘŻENIE</a:t>
            </a: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 ZŁAGODZENIE DOLEGLIWOŚCI BÓLOWYCH PLECÓW</a:t>
            </a: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 WEWNĘTRZNA RÓWNOWAGA</a:t>
            </a:r>
          </a:p>
          <a:p>
            <a:pPr algn="ctr"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l-PL" alt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LT Pro" panose="020B0504020202020204" pitchFamily="34" charset="-18"/>
              </a:rPr>
              <a:t> WIĘKSZA ŚWIADOMOŚĆ WŁASNEGO CIAŁA</a:t>
            </a:r>
          </a:p>
          <a:p>
            <a:pPr marL="0" lvl="0" indent="0" algn="ctr">
              <a:buNone/>
            </a:pPr>
            <a:endParaRPr lang="pl-PL" altLang="pl-PL" sz="800" b="1" dirty="0">
              <a:solidFill>
                <a:srgbClr val="002060"/>
              </a:solidFill>
              <a:latin typeface="Avenir Next LT Pro" panose="020B0504020202020204" pitchFamily="34" charset="-18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kumimoji="0" lang="pl-PL" alt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metodzie Pilates nie liczy się ilość, a jakość ruchu. Każde ćwiczenie wykonuj powoli. </a:t>
            </a:r>
            <a:r>
              <a:rPr lang="pl-PL" altLang="pl-PL" b="1" dirty="0">
                <a:solidFill>
                  <a:srgbClr val="0070C0"/>
                </a:solidFill>
                <a:latin typeface="Constantia" panose="02030602050306030303" pitchFamily="18" charset="0"/>
              </a:rPr>
              <a:t>K</a:t>
            </a:r>
            <a:r>
              <a:rPr lang="pl-PL" altLang="pl-PL" sz="2000" b="1" dirty="0">
                <a:solidFill>
                  <a:srgbClr val="0070C0"/>
                </a:solidFill>
                <a:latin typeface="Constantia" panose="02030602050306030303" pitchFamily="18" charset="0"/>
              </a:rPr>
              <a:t>oncentruj się na rytmicznym i pełnym oddechu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pl-PL" altLang="pl-PL" sz="2000" b="1" dirty="0">
                <a:solidFill>
                  <a:srgbClr val="0070C0"/>
                </a:solidFill>
                <a:latin typeface="Constantia" panose="02030602050306030303" pitchFamily="18" charset="0"/>
              </a:rPr>
              <a:t>(wdech nosem, wydech ustami) oraz </a:t>
            </a:r>
            <a:r>
              <a:rPr lang="pl-PL" altLang="pl-PL" b="1" dirty="0">
                <a:solidFill>
                  <a:srgbClr val="0070C0"/>
                </a:solidFill>
                <a:latin typeface="Constantia" panose="02030602050306030303" pitchFamily="18" charset="0"/>
              </a:rPr>
              <a:t>prawidłowym </a:t>
            </a:r>
            <a:r>
              <a:rPr lang="pl-PL" altLang="pl-PL" sz="2000" b="1" dirty="0">
                <a:solidFill>
                  <a:srgbClr val="0070C0"/>
                </a:solidFill>
                <a:latin typeface="Constantia" panose="02030602050306030303" pitchFamily="18" charset="0"/>
              </a:rPr>
              <a:t>ułożeniu ciała.</a:t>
            </a:r>
            <a:endParaRPr lang="pl-PL" sz="2000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14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1.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08512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Siad prosty o nogach złączonych.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Ręce uniesione w bok, plecy wyprostowane.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Wykonaj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skręt tułowia w prawo, utrzymując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ręce w poziomie,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a następnie wróć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do pozycji wyjściowej. Powtórz ćwiczenie w lewą stronę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  <a:endParaRPr lang="pl-PL" sz="18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skręt tułowia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Powtórz ćwiczenie 10 razy na zmianę.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endParaRPr lang="pl-PL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9D654706-8246-48D9-8AE7-BC67C7F86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34" y="4145051"/>
            <a:ext cx="3409010" cy="176548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3E6131C-2921-4C57-B384-189BFBA2E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33" y="1984812"/>
            <a:ext cx="2848277" cy="194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1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2.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Siad w rozkroku. Ręce uniesione w bok,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plecy wyprostowane.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skręt tułowia w prawo i skłon w przód, sięgając lewą ręką do prawej stopy. Następnie wróć do pozycji wyjściowej. Powtórz ćwiczenie w lewą stronę.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skręt tułowia i skłon w przód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 na zmianę.</a:t>
            </a:r>
          </a:p>
          <a:p>
            <a:endParaRPr lang="pl-PL" dirty="0"/>
          </a:p>
        </p:txBody>
      </p: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EB9E88E1-5562-41A2-8312-9F1F01430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61" y="1988840"/>
            <a:ext cx="335355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0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3.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tyłem, ręce ułożone wzdłuż tułowia. Nogi ugięte w kolanach. Stopy oparte na podłożu, ustawione na szerokość bioder.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Unieś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biodra w górę, napinając mocno mięśnie brzucha i pośladki. Następnie powoli, kręg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 kręgu wróć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bioder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C26BDCD-3EDC-42D0-A0AB-E661580ED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25" y="2348880"/>
            <a:ext cx="3781108" cy="301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10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4.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tyłem, ręce ułożone wzdłuż tułowia. Nogi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wyprostowane, uniesione w górę do pionu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Opuść powoli nogi w dół, starając się nie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dotknąć piętami podłoża. Następnie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wróć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opuszczenie nóg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4EAD990-6FA8-4255-B6A5-995A36989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96" y="1844824"/>
            <a:ext cx="371988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36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5.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7"/>
            <a:ext cx="4680520" cy="4582107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tyłem. Głowa, łopatki i nogi uniesione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 górę. Dłonie ułożone pod kolanami lub na wysokości łydek.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Przyciągnij jedną nogę w stronę tułowia, a drugą opuść w kierunku podłoża. Następnie zmień nogi. </a:t>
            </a:r>
            <a:r>
              <a:rPr lang="pl-PL" sz="1800" dirty="0">
                <a:solidFill>
                  <a:schemeClr val="tx1"/>
                </a:solidFill>
                <a:latin typeface="Bell MT" panose="02020503060305020303" pitchFamily="18" charset="0"/>
              </a:rPr>
              <a:t>Wykonując „nożyce” staraj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się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nie dotykać piętami podłoża.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przyciągnięcie nogi do tułowia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zmiana nóg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 na zmianę.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7DF1CCDB-CF58-4983-B21C-31CE3D65F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41" y="4048424"/>
            <a:ext cx="3726746" cy="2048434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E4B7AB9-6E9F-4411-8DA5-5045BFA4A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41" y="1793606"/>
            <a:ext cx="3719014" cy="211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6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6.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tyłem, ręce wzdłuż tułowia. Głowa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 łopatki uniesione w górę. Nogi ugięte w kolanach, stopy oparte na podłożu.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Unieś tułów w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górę, sięgając dłońmi do kolan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.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Następnie powoli, kręg po kręgu wróć do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tułowia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  <a:p>
            <a:pPr marL="108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108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D905F6F-BC46-4CDB-9B93-23881D08C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33" y="2193418"/>
            <a:ext cx="3746719" cy="122308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AA94CC8-3C41-4471-991D-43647CB68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33" y="3717032"/>
            <a:ext cx="3746719" cy="160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60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7.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tyłem, ręce wzdłuż tułowia. Jedna noga ugięta w kolanie, oparta stopą o podłoże. Druga wyprostowana, uniesiona w górę.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Unieś biodra maksymalnie w górę, kierując stopę w stronę sufitu, a następnie powoli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wróć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bioder i nogi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po 10 razy na każdą nogę.</a:t>
            </a:r>
          </a:p>
          <a:p>
            <a:pPr marL="108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C34A812-A851-4EF3-89C8-641F15D91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807841"/>
            <a:ext cx="3560373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34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8.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tyłem, nogi ugięte w kolanach. Głowa i łopatki uniesione w górę, dłonie dotykają kolan.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Wyprostuj i opuść nogi, starając się nie dotknąć piętami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podłoża. Równocześnie przenieś ręce za głowę,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a następnie wróć do pozycji wyjściowej.</a:t>
            </a:r>
          </a:p>
          <a:p>
            <a:pPr marL="7200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wyprost nóg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555B3116-774A-44FC-B9E4-F35791455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05" y="1916832"/>
            <a:ext cx="3548180" cy="36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14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9.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Siad prosty, ramiona ułożone za biodrami. Dłonie oparte na podłożu.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Unieś biodra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i tułów w górę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, napinając mocno mięśnie brzucha i pośladki. Następnie wróć powoli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bioder i tułowia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4A8CF568-D20F-4FEB-B56B-BDD03F065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162" y="1808198"/>
            <a:ext cx="3109229" cy="2017951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2BF077A4-1EA8-4A95-8328-77BC21C76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62" y="4040826"/>
            <a:ext cx="3206774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90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10.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tyłem. Głowa i łopatki uniesione w górę.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Ręce i stopy skierowane w stronę sufitu.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Napnij mocno mięśnie brzucha, starając się unieść tułów na tyle wysoko, aby sięgnąć palcami dłoni do stóp.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 Następnie powoli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wróć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tułowia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40B5FF9-5C15-47FD-B842-08D0C1D96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986" y="1813938"/>
            <a:ext cx="3389670" cy="431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83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11.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 lnSpcReduction="10000"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 lnSpcReduction="10000"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bokiem. Jedna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ręka zgięta w łokciu, położona pod głową. Druga przed sobą, oparta dłonią na podłożu. Nogi ugięte w kolanach pod kątem 90°, stopy ułożone w linii bioder. 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Unieś w górę nogę zewnętrzną, utrzymując złączone stopy, a następnie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wróć do pozycji wyjściowej. Po wykonaniu serii, zmień bok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oraz ćwiczoną nogę.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nogi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po 10 razy na każdą stronę.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6B3017CE-8DA9-4DA3-B6C3-250CD6EBB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348880"/>
            <a:ext cx="3850765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78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12.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844825"/>
            <a:ext cx="4104456" cy="439248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chemeClr val="tx1"/>
                </a:solidFill>
                <a:latin typeface="Bell MT" panose="02020503060305020303" pitchFamily="18" charset="0"/>
              </a:rPr>
              <a:t>Klęk podparty, głowa na przedłużeniu tułowia, ręce ustawione na szerokość barków.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chemeClr val="tx1"/>
                </a:solidFill>
                <a:latin typeface="Bell MT" panose="02020503060305020303" pitchFamily="18" charset="0"/>
              </a:rPr>
              <a:t>Unieś równocześnie prawą nogę i lewą rękę,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chemeClr val="tx1"/>
                </a:solidFill>
                <a:latin typeface="Bell MT" panose="02020503060305020303" pitchFamily="18" charset="0"/>
              </a:rPr>
              <a:t>a następnie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wróć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na drugą stronę.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powrót do pozycji wyjściowej 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wznos ręki i nogi 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 na zmianę.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614BA80-6441-465D-A963-D11BDA364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060848"/>
            <a:ext cx="3744416" cy="326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65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13.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przodem, ręce zgięte w stawach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łokciowych. Dłonie oparte o podłoże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 wysokości barków.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Wyprostuj ręce tyle ile możesz i unieś tułów, dociskając biodra do podłoża.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Następnie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powoli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wróć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tułowia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3E6CDCA-0A4D-4625-8C8A-4C62EB843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11332" y="2337795"/>
            <a:ext cx="3600400" cy="108356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8FE0F71-44F7-456E-B50C-11FE084C2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32" y="3421355"/>
            <a:ext cx="3471537" cy="198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78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14.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Podpór przodem, ręce ustawione na szerokość barków.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Nogi i tułów tworzą linię prostą.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Napnij mocno mięśnie brzucha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 i unieś w górę wyprostowaną nogę, następnie powoli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wróć 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wznos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nogi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 na zmianę.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6FCEEBB-F874-404D-AE12-CE1E2AF5C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88" y="2204864"/>
            <a:ext cx="3688156" cy="318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44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698" y="503075"/>
            <a:ext cx="5436604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15. ĆWICZENIE</a:t>
            </a:r>
            <a:endParaRPr lang="en-US" sz="4000" b="1" dirty="0">
              <a:solidFill>
                <a:srgbClr val="00206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536" y="1772817"/>
            <a:ext cx="3600400" cy="4464496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b="1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D70DC1-CBD3-44A7-8600-76401B35A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3968" y="1772818"/>
            <a:ext cx="4680520" cy="4392486"/>
          </a:xfrm>
        </p:spPr>
        <p:txBody>
          <a:bodyPr>
            <a:normAutofit/>
          </a:bodyPr>
          <a:lstStyle/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Klęk podparty, dłonie ustawione na szerokość barków, kolana lekko na zewnątrz.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Z klęku podpartego przejdź do siadu na piętach. Wykonaj skłon w przód, zbliżając tułów do ud. </a:t>
            </a:r>
            <a:r>
              <a:rPr lang="pl-PL" sz="1800" dirty="0">
                <a:solidFill>
                  <a:srgbClr val="000000"/>
                </a:solidFill>
                <a:latin typeface="Bell MT" panose="02020503060305020303" pitchFamily="18" charset="0"/>
              </a:rPr>
              <a:t>Następnie powoli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wróć do pozycji wyjściowej.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powrót do pozycji wyjściowej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- siad na piętach ze skłonem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 :</a:t>
            </a:r>
          </a:p>
          <a:p>
            <a:pPr marL="72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Powtórz ćwiczenie 10 razy.</a:t>
            </a:r>
          </a:p>
        </p:txBody>
      </p:sp>
      <p:pic>
        <p:nvPicPr>
          <p:cNvPr id="20" name="Obraz 19" descr="Obraz zawierający tekst&#10;&#10;Opis wygenerowany automatycznie">
            <a:extLst>
              <a:ext uri="{FF2B5EF4-FFF2-40B4-BE49-F238E27FC236}">
                <a16:creationId xmlns:a16="http://schemas.microsoft.com/office/drawing/2014/main" id="{282BDFA0-E27C-4137-89A2-240BAD631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30221"/>
            <a:ext cx="3600400" cy="1872497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CFC0B986-9764-44C1-B83D-8FA118D9F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09" y="4452380"/>
            <a:ext cx="3600403" cy="12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6338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8612</TotalTime>
  <Words>1122</Words>
  <Application>Microsoft Office PowerPoint</Application>
  <PresentationFormat>Pokaz na ekranie (4:3)</PresentationFormat>
  <Paragraphs>261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4" baseType="lpstr">
      <vt:lpstr>Avenir Next LT Pro</vt:lpstr>
      <vt:lpstr>Bell MT</vt:lpstr>
      <vt:lpstr>Calibri</vt:lpstr>
      <vt:lpstr>Calibri Light</vt:lpstr>
      <vt:lpstr>Constantia</vt:lpstr>
      <vt:lpstr>Wingdings</vt:lpstr>
      <vt:lpstr>Retrospekcja</vt:lpstr>
      <vt:lpstr>   PILATES Zestaw ćwiczeń</vt:lpstr>
      <vt:lpstr>  </vt:lpstr>
      <vt:lpstr>1. ĆWICZENIE</vt:lpstr>
      <vt:lpstr>2. ĆWICZENIE</vt:lpstr>
      <vt:lpstr>3. ĆWICZENIE</vt:lpstr>
      <vt:lpstr>4. ĆWICZENIE</vt:lpstr>
      <vt:lpstr>5. ĆWICZENIE</vt:lpstr>
      <vt:lpstr>6. ĆWICZENIE</vt:lpstr>
      <vt:lpstr>7. ĆWICZENIE</vt:lpstr>
      <vt:lpstr>8. ĆWICZENIE</vt:lpstr>
      <vt:lpstr>9. ĆWICZENIE</vt:lpstr>
      <vt:lpstr>10. ĆWICZENIE</vt:lpstr>
      <vt:lpstr>11. ĆWICZENIE</vt:lpstr>
      <vt:lpstr>12. ĆWICZENIE</vt:lpstr>
      <vt:lpstr>13. ĆWICZENIE</vt:lpstr>
      <vt:lpstr>14. ĆWICZENIE</vt:lpstr>
      <vt:lpstr>15. ĆWICZENIE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Ewa Orłowska</cp:lastModifiedBy>
  <cp:revision>95</cp:revision>
  <dcterms:created xsi:type="dcterms:W3CDTF">2010-10-07T07:34:52Z</dcterms:created>
  <dcterms:modified xsi:type="dcterms:W3CDTF">2021-04-29T12:48:01Z</dcterms:modified>
</cp:coreProperties>
</file>