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2D14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5552" autoAdjust="0"/>
  </p:normalViewPr>
  <p:slideViewPr>
    <p:cSldViewPr>
      <p:cViewPr>
        <p:scale>
          <a:sx n="77" d="100"/>
          <a:sy n="77" d="100"/>
        </p:scale>
        <p:origin x="-1830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Click to edit Master text styles</a:t>
            </a:r>
          </a:p>
          <a:p>
            <a:pPr lvl="1"/>
            <a:r>
              <a:rPr lang="en-US" altLang="pl-PL" smtClean="0"/>
              <a:t>Second level</a:t>
            </a:r>
          </a:p>
          <a:p>
            <a:pPr lvl="2"/>
            <a:r>
              <a:rPr lang="en-US" altLang="pl-PL" smtClean="0"/>
              <a:t>Third level</a:t>
            </a:r>
          </a:p>
          <a:p>
            <a:pPr lvl="3"/>
            <a:r>
              <a:rPr lang="en-US" altLang="pl-PL" smtClean="0"/>
              <a:t>Fourth level</a:t>
            </a:r>
          </a:p>
          <a:p>
            <a:pPr lvl="4"/>
            <a:r>
              <a:rPr lang="en-US" altLang="pl-PL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 smtClean="0"/>
              <a:t>Kliknij, aby edytować styl</a:t>
            </a:r>
            <a:endParaRPr lang="en-US" altLang="pl-PL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 smtClean="0"/>
              <a:t>Kliknij, aby edytować styl wzorca podtytułu</a:t>
            </a:r>
            <a:endParaRPr lang="en-US" altLang="pl-PL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 smtClean="0"/>
              <a:t>    </a:t>
            </a:r>
            <a:r>
              <a:rPr lang="pl-PL" sz="4400" dirty="0" smtClean="0"/>
              <a:t>Zestaw ćwiczeń </a:t>
            </a:r>
            <a:br>
              <a:rPr lang="pl-PL" sz="4400" dirty="0" smtClean="0"/>
            </a:br>
            <a:r>
              <a:rPr lang="pl-PL" sz="4400" dirty="0" smtClean="0"/>
              <a:t>        domowych</a:t>
            </a:r>
            <a:endParaRPr lang="pl-PL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844824"/>
            <a:ext cx="8352928" cy="4824536"/>
          </a:xfrm>
        </p:spPr>
        <p:txBody>
          <a:bodyPr/>
          <a:lstStyle/>
          <a:p>
            <a:pPr marL="0" indent="0" algn="ctr"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Ćwiczenia rozciągające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                    Niestety bardzo często ćwiczenia rozciągające są pomijane zarówno w treningu sportowym, jak i rekreacyjnym. Jest to duży błąd, gdyż regularny wysiłek fizyczny powoduje skracanie oraz usztywnianie mięśni. Prowadzi to do znacznego ograniczenia zakresu ruchowego całego ciała, a także do stałego uczucia napięcia, zmęczenia oraz bólu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 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i stawów. Zbyt mocne napięcie mięśni wywołane treningiem, a także stresem, może doprowadzić do ucisku na nerwy oraz przyczynić się do zwyrodnienia stawów. W trakcie ćwiczeń może być odczuwalny lekki dyskomfort, ale nie ból ! ! ! Wykonuj je ostrożnie i delikatnie, unikając gwałtownych ruchów.  </a:t>
            </a:r>
            <a:endParaRPr lang="pl-PL" altLang="pl-PL" sz="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Dzięki ćwiczeniom rozciągającym :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- poprawisz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sylwetkę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,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- zmniejszysz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ryzyko 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kontuzji,</a:t>
            </a:r>
            <a:endParaRPr lang="pl-PL" altLang="pl-PL" sz="16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- zwiększysz ruchomość stawów,</a:t>
            </a:r>
            <a:endParaRPr lang="pl-PL" altLang="pl-PL" sz="16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- zwiększysz napływ krwi do mięśni,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- szybciej zregenerujesz mięśnie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po treningu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,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- wzmocnisz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i 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uelastycznisz ścięgna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oraz więzadła,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- rozluźnisz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mięśnie, co 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spowoduje lepsze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samopoczucie 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psychiczne.</a:t>
            </a:r>
            <a:endParaRPr lang="pl-PL" altLang="pl-PL" sz="16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0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Uwaga : 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Zanim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przystąpisz do ćwiczeń, wykonaj 10 minutową 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rozgrzewkę.</a:t>
            </a:r>
            <a:endParaRPr lang="pl-PL" altLang="pl-PL" sz="16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16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1. Ćwiczenie</a:t>
            </a:r>
            <a:endParaRPr lang="pl-PL" altLang="pl-PL" sz="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obręczy barkowej część tylna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Stań w lekkim rozkroku, stopy na szerokość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barków.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Lewą dłonią chwyć za łokieć prawej ręki.</a:t>
            </a:r>
            <a:endParaRPr lang="pl-PL" altLang="pl-PL" sz="1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Naciskaj na łokieć ćwiczącej ręki, przyciągając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go w kierunku drugiego barku.</a:t>
            </a:r>
          </a:p>
          <a:p>
            <a:pPr mar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rękę i powtórz 3 razy. </a:t>
            </a:r>
            <a:endParaRPr lang="pl-PL" altLang="pl-PL" sz="1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645024"/>
            <a:ext cx="3528392" cy="251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dwugłowe ud, pośladkowe i grzbietu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Stań w lekkim rozkroku, stopy na szerokość barków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2</a:t>
            </a: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. Ruch </a:t>
            </a: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skłon w przód, starając się nie ugiąć nóg w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stawach kolanowych.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3</a:t>
            </a: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10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-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20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sekund.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Powtórz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429000"/>
            <a:ext cx="3240360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dwugłowe </a:t>
            </a: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ud, </a:t>
            </a: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pośladkowe i grzbietu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Stań w lekkim rozkroku, stopy na szerokość barków.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2</a:t>
            </a: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. Ruch </a:t>
            </a: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skłon w przód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do nogi prawej. 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3</a:t>
            </a: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nogę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501008"/>
            <a:ext cx="288032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czworogłowe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Stań na lewej nodze, drugą unieś i zegnij w kolanie.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Prawą ręką chwyć za stopę.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Piętę zgiętej nogi przyciągnij do pośladka.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501008"/>
            <a:ext cx="3456384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13008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przywodziciele ud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Stań w szerokim rozkroku.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</a:t>
            </a: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  <a:endParaRPr 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półprzysiad na jedną nogę, starając się zejść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biodrami  jak najniżej. 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3</a:t>
            </a: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645024"/>
            <a:ext cx="302433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brzucha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Leżenie przodem nogi wyprostowane. Ręce zgięte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 stawach łokciowych na wysokości barków.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2</a:t>
            </a: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Wyprostuj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ręce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i unieś tułów.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3</a:t>
            </a: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17032"/>
            <a:ext cx="367240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prostowniki grzbietu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B92D14"/>
                </a:solidFill>
                <a:latin typeface="Bell MT" panose="02020503060305020303" pitchFamily="18" charset="0"/>
              </a:rPr>
              <a:t>1. Pozycja </a:t>
            </a: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wyjściowa </a:t>
            </a:r>
            <a:r>
              <a:rPr lang="pl-PL" altLang="pl-PL" sz="1800" b="1" dirty="0" smtClean="0">
                <a:solidFill>
                  <a:srgbClr val="B92D14"/>
                </a:solidFill>
                <a:latin typeface="Bell MT" panose="02020503060305020303" pitchFamily="18" charset="0"/>
              </a:rPr>
              <a:t>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klęk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podparty,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dłonie oprzyj o podłoże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i ustaw je na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szerokość barków.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Zgarb maksymalnie plecy, napinając mięśnie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brzucha.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Powtórz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164" y="3573016"/>
            <a:ext cx="2808312" cy="158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przywodziciele ud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Siądź w rozkroku, ugnij nogi w kolanach, przyciągnij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stopy do pośladków. 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Naciśnij łokciami na kolana, kierując je w stronę podłoża.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ochyl tułów do przodu.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Powtórz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801" y="3212976"/>
            <a:ext cx="2808312" cy="265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pośladkowe i odwodziciele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siad prosty, ugnij lewą nogę i oprzyj za kolanem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prawej nogi. Prawe przedramię połóż na udzie lewej nogi.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 smtClean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Naciśnij łokciem na kolano lewej nogi, z jednoczesnym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skrętem tułowia w lewą stronę.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nogę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 powtórz 3 razy. </a:t>
            </a:r>
            <a:endParaRPr lang="pl-PL" altLang="pl-PL" sz="1800" b="1" dirty="0" smtClean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005064"/>
            <a:ext cx="2930504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dwugłowe ud i pośladkowe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leżenie tyłem, ugnij jedną nogę w kolanie i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chwyć dłońmi za udo.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Przyciągnij ugiętą nogę do brzucha i klatki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piersiowej.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861048"/>
            <a:ext cx="3024336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496944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przywodziciele ud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 leżeniu tyłem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unieś proste nogi do pionu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i oprzyj je o ścianę.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2</a:t>
            </a: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. </a:t>
            </a:r>
            <a:r>
              <a:rPr lang="pl-PL" sz="1800" b="1" dirty="0" smtClean="0">
                <a:solidFill>
                  <a:srgbClr val="CC0000"/>
                </a:solidFill>
                <a:latin typeface="Bell MT" panose="02020503060305020303" pitchFamily="18" charset="0"/>
              </a:rPr>
              <a:t>Ruch :</a:t>
            </a: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maksymalny rozkrok.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owtórz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89040"/>
            <a:ext cx="3456384" cy="171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496944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grzbietu i dwugłowe ud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Usiądź w rozkroku, ugnij jedną nogę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i przyciągnij piętę w stronę pośladków.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Wykonaj skłon w przód do nogi wyprostowanej 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717032"/>
            <a:ext cx="3096344" cy="187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496944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grzbietu i przywodziciele ud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Usiądź w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szerokim rozkroku.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skłon w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przód, starając się nie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ugiąć nóg w stawach kolanowych.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owtórz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160320"/>
            <a:ext cx="4112048" cy="264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496944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grzbietu i </a:t>
            </a: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dwugłowe ud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Siad prosty.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skłon w przód, starając się nie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ugiąć nóg w stawach kolanowych.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7" y="3429001"/>
            <a:ext cx="3201097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496944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15.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Mięśnie łydek </a:t>
            </a:r>
            <a:endParaRPr lang="pl-PL" altLang="pl-PL" sz="2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Stań w wypadzie przodem, twarzą do ściany.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Dociśnij piętę nogi wyprostowanej do podłoża.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r>
              <a:rPr lang="pl-PL" altLang="pl-PL" sz="18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 smtClean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Bibliografia: „</a:t>
            </a:r>
            <a:r>
              <a:rPr lang="pl-PL" altLang="pl-PL" sz="1600" b="1" dirty="0" err="1" smtClean="0">
                <a:solidFill>
                  <a:srgbClr val="000000"/>
                </a:solidFill>
                <a:latin typeface="Bell MT" panose="02020503060305020303" pitchFamily="18" charset="0"/>
              </a:rPr>
              <a:t>Stretching</a:t>
            </a:r>
            <a:r>
              <a:rPr lang="pl-PL" altLang="pl-PL" sz="16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” Sven-A. </a:t>
            </a:r>
            <a:r>
              <a:rPr lang="pl-PL" altLang="pl-PL" sz="1600" b="1" dirty="0" err="1" smtClean="0">
                <a:solidFill>
                  <a:srgbClr val="000000"/>
                </a:solidFill>
                <a:latin typeface="Bell MT" panose="02020503060305020303" pitchFamily="18" charset="0"/>
              </a:rPr>
              <a:t>Sölveborn</a:t>
            </a:r>
            <a:endParaRPr lang="pl-PL" altLang="pl-PL" sz="16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4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4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4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400" b="1" dirty="0" smtClean="0">
                <a:solidFill>
                  <a:srgbClr val="000000"/>
                </a:solidFill>
                <a:latin typeface="Bell MT" panose="02020503060305020303" pitchFamily="18" charset="0"/>
              </a:rPr>
              <a:t>Bibliografia :</a:t>
            </a:r>
            <a:endParaRPr lang="pl-PL" altLang="pl-PL" sz="1400" b="1" dirty="0">
              <a:solidFill>
                <a:srgbClr val="000000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142443"/>
            <a:ext cx="230425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839</TotalTime>
  <Words>1095</Words>
  <Application>Microsoft Office PowerPoint</Application>
  <PresentationFormat>Pokaz na ekranie (4:3)</PresentationFormat>
  <Paragraphs>261</Paragraphs>
  <Slides>17</Slides>
  <Notes>17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</cp:lastModifiedBy>
  <cp:revision>83</cp:revision>
  <dcterms:created xsi:type="dcterms:W3CDTF">2019-10-04T10:19:57Z</dcterms:created>
  <dcterms:modified xsi:type="dcterms:W3CDTF">2020-09-16T13:36:22Z</dcterms:modified>
</cp:coreProperties>
</file>