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2D14"/>
    <a:srgbClr val="35759D"/>
    <a:srgbClr val="35B19D"/>
    <a:srgbClr val="000000"/>
    <a:srgbClr val="FFFF00"/>
    <a:srgbClr val="B3D3EA"/>
    <a:srgbClr val="78A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10" autoAdjust="0"/>
    <p:restoredTop sz="95596" autoAdjust="0"/>
  </p:normalViewPr>
  <p:slideViewPr>
    <p:cSldViewPr>
      <p:cViewPr>
        <p:scale>
          <a:sx n="78" d="100"/>
          <a:sy n="78" d="100"/>
        </p:scale>
        <p:origin x="-1794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pl-PL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pl-PL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 smtClean="0"/>
              <a:t>Click to edit Master text styles</a:t>
            </a:r>
          </a:p>
          <a:p>
            <a:pPr lvl="1"/>
            <a:r>
              <a:rPr lang="en-US" altLang="pl-PL" smtClean="0"/>
              <a:t>Second level</a:t>
            </a:r>
          </a:p>
          <a:p>
            <a:pPr lvl="2"/>
            <a:r>
              <a:rPr lang="en-US" altLang="pl-PL" smtClean="0"/>
              <a:t>Third level</a:t>
            </a:r>
          </a:p>
          <a:p>
            <a:pPr lvl="3"/>
            <a:r>
              <a:rPr lang="en-US" altLang="pl-PL" smtClean="0"/>
              <a:t>Fourth level</a:t>
            </a:r>
          </a:p>
          <a:p>
            <a:pPr lvl="4"/>
            <a:r>
              <a:rPr lang="en-US" altLang="pl-PL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pl-PL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921882D-B0CC-4A7C-AB83-E2A7C79E0B12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9800001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583637-DD2F-48CE-A8B3-26BE701EB7C2}" type="slidenum">
              <a:rPr lang="en-US" altLang="pl-PL"/>
              <a:pPr/>
              <a:t>1</a:t>
            </a:fld>
            <a:endParaRPr lang="en-US" altLang="pl-PL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2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3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4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5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6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7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8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9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10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11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12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13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14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15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16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17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ChangeArrowheads="1"/>
          </p:cNvSpPr>
          <p:nvPr userDrawn="1"/>
        </p:nvSpPr>
        <p:spPr bwMode="auto">
          <a:xfrm>
            <a:off x="0" y="609600"/>
            <a:ext cx="4953000" cy="1371600"/>
          </a:xfrm>
          <a:prstGeom prst="rect">
            <a:avLst/>
          </a:prstGeom>
          <a:solidFill>
            <a:srgbClr val="B92D1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endParaRPr lang="pl-PL" altLang="pl-PL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0650" y="685800"/>
            <a:ext cx="77724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altLang="pl-PL" noProof="0" smtClean="0"/>
              <a:t>Kliknij, aby edytować styl</a:t>
            </a:r>
            <a:endParaRPr lang="en-US" altLang="pl-PL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0650" y="1371600"/>
            <a:ext cx="77724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altLang="pl-PL" noProof="0" smtClean="0"/>
              <a:t>Kliknij, aby edytować styl wzorca podtytułu</a:t>
            </a:r>
            <a:endParaRPr lang="en-US" altLang="pl-PL" noProof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0079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4218708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990600" y="24384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24400" y="24384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9425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8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6743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278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531995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056518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1098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477000" y="1676400"/>
            <a:ext cx="1828800" cy="50292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990600" y="1676400"/>
            <a:ext cx="5334000" cy="502920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3279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1676400"/>
            <a:ext cx="73152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</a:t>
            </a:r>
            <a:endParaRPr lang="en-US" altLang="pl-PL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2438400"/>
            <a:ext cx="73152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  <a:endParaRPr lang="en-US" altLang="pl-PL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8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9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0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2.wdp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20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4.wdp"/><Relationship Id="rId5" Type="http://schemas.openxmlformats.org/officeDocument/2006/relationships/image" Target="../media/image21.jpeg"/><Relationship Id="rId4" Type="http://schemas.microsoft.com/office/2007/relationships/hdphoto" Target="../media/hdphoto1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-2345" y="692696"/>
            <a:ext cx="5006393" cy="1231032"/>
          </a:xfrm>
        </p:spPr>
        <p:txBody>
          <a:bodyPr/>
          <a:lstStyle/>
          <a:p>
            <a:r>
              <a:rPr lang="pl-PL" dirty="0" smtClean="0"/>
              <a:t>    </a:t>
            </a:r>
            <a:r>
              <a:rPr lang="pl-PL" sz="4400" dirty="0" smtClean="0"/>
              <a:t>Zestaw ćwiczeń </a:t>
            </a:r>
            <a:br>
              <a:rPr lang="pl-PL" sz="4400" dirty="0" smtClean="0"/>
            </a:br>
            <a:r>
              <a:rPr lang="pl-PL" sz="4400" dirty="0" smtClean="0"/>
              <a:t>        domowych</a:t>
            </a:r>
            <a:endParaRPr lang="pl-PL" sz="4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93095"/>
            <a:ext cx="2592288" cy="173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567" y="620688"/>
            <a:ext cx="2307849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  <a:noFill/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Ćwiczenia </a:t>
            </a: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na </a:t>
            </a:r>
            <a:r>
              <a:rPr lang="pl-PL" altLang="pl-PL" sz="48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mięśnie brzucha</a:t>
            </a:r>
          </a:p>
          <a:p>
            <a:endParaRPr lang="pl-PL" sz="20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r>
              <a:rPr lang="pl-PL" sz="20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Do</a:t>
            </a:r>
            <a:r>
              <a:rPr 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 mięśni brzucha (</a:t>
            </a:r>
            <a:r>
              <a:rPr lang="pl-PL" sz="20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łac. </a:t>
            </a:r>
            <a:r>
              <a:rPr lang="pl-PL" sz="2000" b="1" i="1" dirty="0" err="1" smtClean="0">
                <a:solidFill>
                  <a:schemeClr val="bg2"/>
                </a:solidFill>
                <a:latin typeface="Bell MT" panose="02020503060305020303" pitchFamily="18" charset="0"/>
              </a:rPr>
              <a:t>musculi</a:t>
            </a:r>
            <a:r>
              <a:rPr lang="pl-PL" sz="2000" b="1" i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 </a:t>
            </a:r>
            <a:r>
              <a:rPr lang="pl-PL" sz="2000" b="1" i="1" dirty="0" err="1">
                <a:solidFill>
                  <a:schemeClr val="bg2"/>
                </a:solidFill>
                <a:latin typeface="Bell MT" panose="02020503060305020303" pitchFamily="18" charset="0"/>
              </a:rPr>
              <a:t>abdominis</a:t>
            </a:r>
            <a:r>
              <a:rPr 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) zalicza się</a:t>
            </a:r>
            <a:r>
              <a:rPr lang="pl-PL" sz="20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:</a:t>
            </a:r>
          </a:p>
          <a:p>
            <a:r>
              <a:rPr lang="pl-PL" sz="20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mięsień prosty brzucha</a:t>
            </a:r>
          </a:p>
          <a:p>
            <a:r>
              <a:rPr 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m</a:t>
            </a:r>
            <a:r>
              <a:rPr lang="pl-PL" sz="20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ięsień skośny zewnętrzny brzucha</a:t>
            </a:r>
          </a:p>
          <a:p>
            <a:r>
              <a:rPr lang="pl-PL" sz="2000" b="1" dirty="0">
                <a:solidFill>
                  <a:schemeClr val="bg2"/>
                </a:solidFill>
                <a:latin typeface="Bell MT" panose="02020503060305020303" pitchFamily="18" charset="0"/>
              </a:rPr>
              <a:t>mięsień </a:t>
            </a:r>
            <a:r>
              <a:rPr lang="pl-PL" sz="20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skośny wewnętrzny brzucha</a:t>
            </a:r>
          </a:p>
          <a:p>
            <a:r>
              <a:rPr lang="pl-PL" sz="20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Mięsień poprzeczny brzucha</a:t>
            </a:r>
          </a:p>
          <a:p>
            <a:r>
              <a:rPr lang="pl-PL" sz="20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Mięsień piramidowy</a:t>
            </a:r>
            <a:endParaRPr 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endParaRPr 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20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4" name="Obraz 3" descr="https://bundles.sfd.pl/SFD/Images/2016/3/9/6b952d0030d74b2faad7c16f2c0b7cd1-small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1" y="3717032"/>
            <a:ext cx="3861221" cy="300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914400" indent="-914400" algn="ctr">
              <a:lnSpc>
                <a:spcPct val="80000"/>
              </a:lnSpc>
              <a:buAutoNum type="arabicPeriod"/>
            </a:pPr>
            <a:r>
              <a:rPr lang="pl-PL" altLang="pl-PL" sz="48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Ćwiczenie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2050" name="Picture 2" descr="C:\Users\Adam\Desktop\Ania\mm.brzucha\2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757128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4644008" y="2924944"/>
            <a:ext cx="433378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 smtClean="0"/>
              <a:t>Pozycja wyjściowa</a:t>
            </a:r>
            <a:r>
              <a:rPr lang="pl-PL" sz="1400" dirty="0" smtClean="0"/>
              <a:t>: leżenie na plecach, ręce splecione z tyłu za głową, łokcie ułożone szeroko</a:t>
            </a:r>
          </a:p>
          <a:p>
            <a:endParaRPr lang="pl-PL" sz="1400" b="1" dirty="0" smtClean="0"/>
          </a:p>
          <a:p>
            <a:r>
              <a:rPr lang="pl-PL" sz="1400" b="1" dirty="0" smtClean="0"/>
              <a:t>Ruch</a:t>
            </a:r>
            <a:r>
              <a:rPr lang="pl-PL" sz="1400" dirty="0" smtClean="0"/>
              <a:t>: przejście z leżenia do siadu.</a:t>
            </a:r>
          </a:p>
          <a:p>
            <a:endParaRPr lang="pl-PL" sz="1400" b="1" dirty="0" smtClean="0"/>
          </a:p>
          <a:p>
            <a:r>
              <a:rPr lang="pl-PL" sz="1400" b="1" dirty="0" smtClean="0"/>
              <a:t>Uwagi: </a:t>
            </a:r>
            <a:r>
              <a:rPr lang="pl-PL" sz="1400" dirty="0" smtClean="0"/>
              <a:t>łokcie rozstawione maksymalnie na zewnątrz.</a:t>
            </a:r>
          </a:p>
          <a:p>
            <a:r>
              <a:rPr lang="pl-PL" sz="1400" b="1" dirty="0" smtClean="0"/>
              <a:t>Ilość powtórzeń</a:t>
            </a:r>
            <a:r>
              <a:rPr lang="pl-PL" sz="1400" dirty="0" smtClean="0"/>
              <a:t>:  5 x 30</a:t>
            </a:r>
          </a:p>
          <a:p>
            <a:endParaRPr lang="pl-PL" sz="1400" dirty="0" smtClean="0"/>
          </a:p>
          <a:p>
            <a:r>
              <a:rPr lang="pl-PL" sz="1400" b="1" dirty="0" smtClean="0"/>
              <a:t>Oddziaływanie</a:t>
            </a:r>
            <a:r>
              <a:rPr lang="pl-PL" sz="1400" dirty="0" smtClean="0"/>
              <a:t>: mięsień prosty brzucha</a:t>
            </a:r>
          </a:p>
          <a:p>
            <a:endParaRPr lang="pl-PL" sz="1400" dirty="0"/>
          </a:p>
          <a:p>
            <a:r>
              <a:rPr lang="pl-PL" sz="1400" b="1" dirty="0" smtClean="0"/>
              <a:t>Zdjęcie:</a:t>
            </a:r>
            <a:r>
              <a:rPr lang="pl-PL" sz="1400" dirty="0" smtClean="0"/>
              <a:t> womenshealth.pl</a:t>
            </a:r>
            <a:endParaRPr lang="pl-PL" sz="1400" b="1" dirty="0" smtClean="0"/>
          </a:p>
        </p:txBody>
      </p:sp>
    </p:spTree>
    <p:extLst>
      <p:ext uri="{BB962C8B-B14F-4D97-AF65-F5344CB8AC3E}">
        <p14:creationId xmlns:p14="http://schemas.microsoft.com/office/powerpoint/2010/main" val="345396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2. Ćwiczenie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074" name="Picture 2" descr="C:\Users\Adam\Desktop\Ania\mm.brzucha\1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70892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971598" y="3356992"/>
            <a:ext cx="518457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 smtClean="0"/>
              <a:t>Pozycja wyjściowa: </a:t>
            </a:r>
            <a:r>
              <a:rPr lang="pl-PL" sz="1400" dirty="0" smtClean="0"/>
              <a:t>Leżenie na plecach. Stopy uniesione nad podłogą. Z wydechem wznos prawej nogi i ugięcie jej w stawie kolanowym z równoczesnym przeniesieniem lewego łokcia do prawego kolana.</a:t>
            </a:r>
            <a:r>
              <a:rPr lang="pl-PL" sz="1400" b="1" dirty="0" smtClean="0"/>
              <a:t> </a:t>
            </a:r>
            <a:r>
              <a:rPr lang="pl-PL" sz="1400" dirty="0" smtClean="0"/>
              <a:t>Ruch powtarzamy na druga stronę</a:t>
            </a:r>
          </a:p>
          <a:p>
            <a:endParaRPr lang="pl-PL" sz="1400" b="1" dirty="0"/>
          </a:p>
          <a:p>
            <a:r>
              <a:rPr lang="pl-PL" sz="1400" b="1" dirty="0" smtClean="0"/>
              <a:t>Oddziaływanie</a:t>
            </a:r>
            <a:r>
              <a:rPr lang="pl-PL" sz="1400" dirty="0" smtClean="0"/>
              <a:t>: mięsień prosty brzucha</a:t>
            </a:r>
          </a:p>
          <a:p>
            <a:endParaRPr lang="pl-PL" sz="1400" dirty="0" smtClean="0"/>
          </a:p>
          <a:p>
            <a:r>
              <a:rPr lang="pl-PL" sz="1400" b="1" dirty="0" smtClean="0"/>
              <a:t>Ilość </a:t>
            </a:r>
            <a:r>
              <a:rPr lang="pl-PL" sz="1400" b="1" dirty="0" smtClean="0"/>
              <a:t>powtórzeń: </a:t>
            </a:r>
            <a:r>
              <a:rPr lang="pl-PL" sz="1400" dirty="0" smtClean="0"/>
              <a:t>5 x 30 ( po 15 na każdą stronę)</a:t>
            </a:r>
          </a:p>
          <a:p>
            <a:endParaRPr lang="pl-PL" sz="1400" dirty="0"/>
          </a:p>
          <a:p>
            <a:r>
              <a:rPr lang="pl-PL" sz="1400" b="1" dirty="0" smtClean="0"/>
              <a:t>Zdjęcie: </a:t>
            </a:r>
            <a:r>
              <a:rPr lang="pl-PL" sz="1400" dirty="0" smtClean="0"/>
              <a:t>marbo-sport.pl</a:t>
            </a:r>
            <a:endParaRPr lang="pl-PL" sz="1400" b="1" dirty="0" smtClean="0"/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3. Ćwiczenie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4098" name="Picture 2" descr="C:\Users\Adam\Desktop\Ania\mm.brzucha\3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763838"/>
            <a:ext cx="2848942" cy="2825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3707903" y="3429000"/>
            <a:ext cx="518457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 smtClean="0"/>
              <a:t>Pozycja wyjściowa: leżenie na plecach. Stopy złączone, kolana ułożone szeroko. Wyprostowane ramiona ułożone za głową</a:t>
            </a:r>
          </a:p>
          <a:p>
            <a:endParaRPr lang="pl-PL" sz="1400" dirty="0"/>
          </a:p>
          <a:p>
            <a:r>
              <a:rPr lang="pl-PL" sz="1400" dirty="0" smtClean="0"/>
              <a:t>Ruch: Przejście z leżenia do siadu, z </a:t>
            </a:r>
            <a:r>
              <a:rPr lang="pl-PL" sz="1400" dirty="0" smtClean="0"/>
              <a:t>równoczesnym </a:t>
            </a:r>
            <a:r>
              <a:rPr lang="pl-PL" sz="1400" dirty="0" smtClean="0"/>
              <a:t>przeniesieniem ramion do przodu</a:t>
            </a:r>
          </a:p>
          <a:p>
            <a:endParaRPr lang="pl-PL" sz="1400" dirty="0"/>
          </a:p>
          <a:p>
            <a:r>
              <a:rPr lang="pl-PL" sz="1400" dirty="0" smtClean="0"/>
              <a:t>Oddziaływanie: </a:t>
            </a:r>
            <a:r>
              <a:rPr lang="pl-PL" sz="1400" dirty="0" smtClean="0"/>
              <a:t>mięsień </a:t>
            </a:r>
            <a:r>
              <a:rPr lang="pl-PL" sz="1400" dirty="0" smtClean="0"/>
              <a:t>prosty brzucha</a:t>
            </a:r>
          </a:p>
          <a:p>
            <a:r>
              <a:rPr lang="pl-PL" sz="1400" dirty="0" smtClean="0"/>
              <a:t>Ilość powtórzeń: 5 x 30 </a:t>
            </a:r>
          </a:p>
          <a:p>
            <a:r>
              <a:rPr lang="pl-PL" sz="1400" dirty="0" smtClean="0"/>
              <a:t>Uwagi: leżenie – wdech, siad – wydech</a:t>
            </a:r>
          </a:p>
          <a:p>
            <a:r>
              <a:rPr lang="pl-PL" sz="1400" dirty="0" smtClean="0"/>
              <a:t>Pod odcinek lędźwiowy kręgosłupa wsuwamy poduszkę</a:t>
            </a:r>
          </a:p>
          <a:p>
            <a:endParaRPr lang="pl-PL" sz="1400" dirty="0"/>
          </a:p>
          <a:p>
            <a:r>
              <a:rPr lang="pl-PL" sz="1400" dirty="0" smtClean="0"/>
              <a:t>Zdjęcie: marbo-sport.pl</a:t>
            </a: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4. Ćwiczenie</a:t>
            </a: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5122" name="Picture 2" descr="C:\Users\Adam\Desktop\Ania\mm.brzucha\mm brzucha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924944"/>
            <a:ext cx="2448272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3563888" y="3212976"/>
            <a:ext cx="464999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 smtClean="0"/>
              <a:t>Pozycja wyjściowa</a:t>
            </a:r>
            <a:r>
              <a:rPr lang="pl-PL" sz="1400" dirty="0" smtClean="0"/>
              <a:t>:  leżenie na plecach.  Ramiona za głową</a:t>
            </a:r>
          </a:p>
          <a:p>
            <a:endParaRPr lang="pl-PL" sz="1400" dirty="0"/>
          </a:p>
          <a:p>
            <a:r>
              <a:rPr lang="pl-PL" sz="1400" b="1" dirty="0" smtClean="0"/>
              <a:t>Ruch</a:t>
            </a:r>
            <a:r>
              <a:rPr lang="pl-PL" sz="1400" dirty="0" smtClean="0"/>
              <a:t>: z wydechem, zamach ramionami w górę , w przód, chwyt na wysokości kolan</a:t>
            </a:r>
          </a:p>
          <a:p>
            <a:endParaRPr lang="pl-PL" sz="1400" dirty="0"/>
          </a:p>
          <a:p>
            <a:r>
              <a:rPr lang="pl-PL" sz="1400" b="1" dirty="0" smtClean="0"/>
              <a:t>Odziaływanie</a:t>
            </a:r>
            <a:r>
              <a:rPr lang="pl-PL" sz="1400" dirty="0" smtClean="0"/>
              <a:t>: mięsień prosty brzucha</a:t>
            </a:r>
          </a:p>
          <a:p>
            <a:endParaRPr lang="pl-PL" sz="1400" dirty="0"/>
          </a:p>
          <a:p>
            <a:r>
              <a:rPr lang="pl-PL" sz="1400" b="1" dirty="0" smtClean="0"/>
              <a:t>Ilość powtórzeń</a:t>
            </a:r>
            <a:r>
              <a:rPr lang="pl-PL" sz="1400" dirty="0" smtClean="0"/>
              <a:t>: 3 x 20 </a:t>
            </a:r>
          </a:p>
          <a:p>
            <a:endParaRPr lang="pl-PL" sz="1400" dirty="0" smtClean="0"/>
          </a:p>
          <a:p>
            <a:r>
              <a:rPr lang="pl-PL" sz="1400" b="1" dirty="0" smtClean="0"/>
              <a:t>Zdjęcie</a:t>
            </a:r>
            <a:r>
              <a:rPr lang="pl-PL" sz="1400" dirty="0" smtClean="0"/>
              <a:t>: marbo-sport.pl</a:t>
            </a:r>
            <a:endParaRPr lang="pl-PL" sz="1400" dirty="0"/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5. Ćwiczenie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6146" name="Picture 2" descr="C:\Users\Adam\Desktop\Ania\mm.brzucha\brzuszk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80928"/>
            <a:ext cx="3024336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3419872" y="2996952"/>
            <a:ext cx="51125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 smtClean="0"/>
              <a:t>Pozycja wyjściowa</a:t>
            </a:r>
            <a:r>
              <a:rPr lang="pl-PL" sz="1400" dirty="0" smtClean="0"/>
              <a:t>: leżenie na plecach. Ramiona </a:t>
            </a:r>
            <a:r>
              <a:rPr lang="pl-PL" sz="1400" dirty="0" smtClean="0"/>
              <a:t>wzdłuż </a:t>
            </a:r>
            <a:r>
              <a:rPr lang="pl-PL" sz="1400" dirty="0" smtClean="0"/>
              <a:t>tułowia. Nogi uniesione w górę</a:t>
            </a:r>
          </a:p>
          <a:p>
            <a:endParaRPr lang="pl-PL" sz="1400" dirty="0"/>
          </a:p>
          <a:p>
            <a:r>
              <a:rPr lang="pl-PL" sz="1400" b="1" dirty="0" smtClean="0"/>
              <a:t>Ruch</a:t>
            </a:r>
            <a:r>
              <a:rPr lang="pl-PL" sz="1400" dirty="0" smtClean="0"/>
              <a:t>: z wydechem, uniesienie nóg w górę, powrót do pozycji wyjściowej – wdech</a:t>
            </a:r>
          </a:p>
          <a:p>
            <a:endParaRPr lang="pl-PL" sz="1400" b="1" dirty="0"/>
          </a:p>
          <a:p>
            <a:r>
              <a:rPr lang="pl-PL" sz="1400" b="1" dirty="0" smtClean="0"/>
              <a:t>Oddziaływanie</a:t>
            </a:r>
            <a:r>
              <a:rPr lang="pl-PL" sz="1400" dirty="0" smtClean="0"/>
              <a:t>: mięsień prosty brzucha</a:t>
            </a:r>
          </a:p>
          <a:p>
            <a:endParaRPr lang="pl-PL" sz="1400" dirty="0"/>
          </a:p>
          <a:p>
            <a:r>
              <a:rPr lang="pl-PL" sz="1400" b="1" dirty="0" smtClean="0"/>
              <a:t>Ilość powtórzeń</a:t>
            </a:r>
            <a:r>
              <a:rPr lang="pl-PL" sz="1400" dirty="0" smtClean="0"/>
              <a:t>: 3 x 15</a:t>
            </a:r>
            <a:endParaRPr lang="pl-PL" sz="1400" dirty="0"/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6. Ćwiczenie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7170" name="Picture 2" descr="C:\Users\Adam\Desktop\Ania\mm.brzucha\images (1)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8" y="2978150"/>
            <a:ext cx="2082378" cy="250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3275856" y="3140968"/>
            <a:ext cx="532859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 smtClean="0"/>
              <a:t>Pozycja wyjściowa</a:t>
            </a:r>
            <a:r>
              <a:rPr lang="pl-PL" sz="1400" dirty="0" smtClean="0"/>
              <a:t>: leżenie na plecach, nogi ugięte w stawach kolanowych, ramiona wyprostowane uniesione do góry</a:t>
            </a:r>
          </a:p>
          <a:p>
            <a:endParaRPr lang="pl-PL" sz="1400" dirty="0"/>
          </a:p>
          <a:p>
            <a:r>
              <a:rPr lang="pl-PL" sz="1400" b="1" dirty="0" smtClean="0"/>
              <a:t>Ruch</a:t>
            </a:r>
            <a:r>
              <a:rPr lang="pl-PL" sz="1400" dirty="0" smtClean="0"/>
              <a:t>: wyprost w dół prawej nogi z równoczesnym przeniesieniem lewego ramienia w tył za głowę. Powrót do pozycji wyjściowej. Ruch na drugą stronę</a:t>
            </a:r>
          </a:p>
          <a:p>
            <a:endParaRPr lang="pl-PL" sz="1400" dirty="0"/>
          </a:p>
          <a:p>
            <a:r>
              <a:rPr lang="pl-PL" sz="1400" b="1" dirty="0" smtClean="0"/>
              <a:t>Oddziaływanie</a:t>
            </a:r>
            <a:r>
              <a:rPr lang="pl-PL" sz="1400" dirty="0" smtClean="0"/>
              <a:t>: mięsień prosty brzucha, mięsień skośny</a:t>
            </a:r>
          </a:p>
          <a:p>
            <a:endParaRPr lang="pl-PL" sz="1400" dirty="0"/>
          </a:p>
          <a:p>
            <a:r>
              <a:rPr lang="pl-PL" sz="1400" b="1" dirty="0" smtClean="0"/>
              <a:t>Ilość powtórzeń</a:t>
            </a:r>
            <a:r>
              <a:rPr lang="pl-PL" sz="1400" dirty="0" smtClean="0"/>
              <a:t>: 5 x 50 ( na zmianę prawa, lewa strona )</a:t>
            </a:r>
          </a:p>
          <a:p>
            <a:endParaRPr lang="pl-PL" sz="1400" dirty="0"/>
          </a:p>
          <a:p>
            <a:r>
              <a:rPr lang="pl-PL" sz="1400" b="1" dirty="0" smtClean="0"/>
              <a:t>Uwag</a:t>
            </a:r>
            <a:r>
              <a:rPr lang="pl-PL" sz="1400" dirty="0" smtClean="0"/>
              <a:t>i: w czasie wykonywania ruchu, staramy się nie dotykać stopami do podłogi</a:t>
            </a:r>
            <a:endParaRPr lang="pl-PL" sz="1400" dirty="0"/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7. Ćwiczenie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8194" name="Picture 2" descr="C:\Users\Adam\Desktop\Ania\mm.brzucha\images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924944"/>
            <a:ext cx="2664296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3707904" y="3140968"/>
            <a:ext cx="468052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 smtClean="0"/>
              <a:t>Pozycja wyjściowa</a:t>
            </a:r>
            <a:r>
              <a:rPr lang="pl-PL" sz="1400" dirty="0" smtClean="0"/>
              <a:t>: leżenie na plecach, nogi i ramiona uniesione po skosie w górę</a:t>
            </a:r>
          </a:p>
          <a:p>
            <a:endParaRPr lang="pl-PL" sz="1400" dirty="0"/>
          </a:p>
          <a:p>
            <a:r>
              <a:rPr lang="pl-PL" sz="1400" b="1" dirty="0" smtClean="0"/>
              <a:t>Ruch</a:t>
            </a:r>
            <a:r>
              <a:rPr lang="pl-PL" sz="1400" dirty="0" smtClean="0"/>
              <a:t>: ruch wykonywany naprzemianstronnie. Równoczesne opuszczanie prawej nogi i lewego ranienia za głowę. Powrót do pozycji wyjściowej. Ruch na </a:t>
            </a:r>
            <a:r>
              <a:rPr lang="pl-PL" sz="1400" dirty="0"/>
              <a:t>d</a:t>
            </a:r>
            <a:r>
              <a:rPr lang="pl-PL" sz="1400" dirty="0" smtClean="0"/>
              <a:t>rugą </a:t>
            </a:r>
            <a:r>
              <a:rPr lang="pl-PL" sz="1400" dirty="0" smtClean="0"/>
              <a:t>stronę</a:t>
            </a:r>
          </a:p>
          <a:p>
            <a:endParaRPr lang="pl-PL" sz="1400" dirty="0"/>
          </a:p>
          <a:p>
            <a:r>
              <a:rPr lang="pl-PL" sz="1400" b="1" dirty="0" smtClean="0"/>
              <a:t>Odziaływanie</a:t>
            </a:r>
            <a:r>
              <a:rPr lang="pl-PL" sz="1400" dirty="0" smtClean="0"/>
              <a:t>: mięsień prosty brzucha</a:t>
            </a:r>
          </a:p>
          <a:p>
            <a:endParaRPr lang="pl-PL" sz="1400" dirty="0"/>
          </a:p>
          <a:p>
            <a:r>
              <a:rPr lang="pl-PL" sz="1400" b="1" dirty="0" smtClean="0"/>
              <a:t>Ilość powtórzeń</a:t>
            </a:r>
            <a:r>
              <a:rPr lang="pl-PL" sz="1400" dirty="0" smtClean="0"/>
              <a:t>:</a:t>
            </a:r>
            <a:r>
              <a:rPr lang="pl-PL" sz="1400" dirty="0"/>
              <a:t> </a:t>
            </a:r>
            <a:r>
              <a:rPr lang="pl-PL" sz="1400" dirty="0" smtClean="0"/>
              <a:t>3 x 50 ( na zmianę prawa, lewa strona )</a:t>
            </a:r>
          </a:p>
          <a:p>
            <a:endParaRPr lang="pl-PL" sz="1400" dirty="0"/>
          </a:p>
          <a:p>
            <a:r>
              <a:rPr lang="pl-PL" sz="1400" b="1" dirty="0" smtClean="0"/>
              <a:t>Zdjęcie</a:t>
            </a:r>
            <a:r>
              <a:rPr lang="pl-PL" sz="1400" dirty="0" smtClean="0"/>
              <a:t>: marbo-sport.pl</a:t>
            </a: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8. Ćwiczenie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9218" name="Picture 2" descr="C:\Users\Adam\Desktop\Ania\mm.brzucha\images (3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150096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3800112" y="3150096"/>
            <a:ext cx="504056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 smtClean="0"/>
              <a:t>Pozycja wyjściowa</a:t>
            </a:r>
            <a:r>
              <a:rPr lang="pl-PL" sz="1400" dirty="0" smtClean="0"/>
              <a:t>: leżenie na plecach, ramiona na podłodze odwiedzione do boku, nogi ugięte w stawach kolanowych</a:t>
            </a:r>
          </a:p>
          <a:p>
            <a:endParaRPr lang="pl-PL" sz="1400" dirty="0"/>
          </a:p>
          <a:p>
            <a:r>
              <a:rPr lang="pl-PL" sz="1400" b="1" dirty="0" smtClean="0"/>
              <a:t>Ruch</a:t>
            </a:r>
            <a:r>
              <a:rPr lang="pl-PL" sz="1400" dirty="0" smtClean="0"/>
              <a:t>: przeniesienie nóg z boku na bok, z lekkim skrętem bioder</a:t>
            </a:r>
          </a:p>
          <a:p>
            <a:endParaRPr lang="pl-PL" sz="1400" dirty="0"/>
          </a:p>
          <a:p>
            <a:r>
              <a:rPr lang="pl-PL" sz="1400" b="1" dirty="0" smtClean="0"/>
              <a:t>Oddziaływanie</a:t>
            </a:r>
            <a:r>
              <a:rPr lang="pl-PL" sz="1400" dirty="0" smtClean="0"/>
              <a:t>: mięsień prosty brzucha, mięśnie skośne brzucha</a:t>
            </a:r>
          </a:p>
          <a:p>
            <a:endParaRPr lang="pl-PL" sz="1400" dirty="0"/>
          </a:p>
          <a:p>
            <a:r>
              <a:rPr lang="pl-PL" sz="1400" b="1" dirty="0" smtClean="0"/>
              <a:t>Ilość powtórzeń</a:t>
            </a:r>
            <a:r>
              <a:rPr lang="pl-PL" sz="1400" dirty="0" smtClean="0"/>
              <a:t>: 5 x 30 ( prawa, lewa strona)</a:t>
            </a:r>
          </a:p>
          <a:p>
            <a:endParaRPr lang="pl-PL" sz="1400" dirty="0" smtClean="0"/>
          </a:p>
          <a:p>
            <a:r>
              <a:rPr lang="pl-PL" sz="1400" b="1" dirty="0" smtClean="0"/>
              <a:t>Zdjęcie</a:t>
            </a:r>
            <a:r>
              <a:rPr lang="pl-PL" sz="1400" dirty="0" smtClean="0"/>
              <a:t>: womenshealt.pl</a:t>
            </a: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9. Ćwiczenie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10242" name="Picture 2" descr="C:\Users\Adam\Desktop\Ania\mm.brzucha\images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429001"/>
            <a:ext cx="2445593" cy="260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3705225" y="3284984"/>
            <a:ext cx="511524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 smtClean="0"/>
              <a:t>Pozycja wyjściowa</a:t>
            </a:r>
            <a:r>
              <a:rPr lang="pl-PL" sz="1400" dirty="0" smtClean="0"/>
              <a:t>: podpór przodem</a:t>
            </a:r>
          </a:p>
          <a:p>
            <a:endParaRPr lang="pl-PL" sz="1400" dirty="0"/>
          </a:p>
          <a:p>
            <a:r>
              <a:rPr lang="pl-PL" sz="1400" b="1" dirty="0" smtClean="0"/>
              <a:t>Ruch</a:t>
            </a:r>
            <a:r>
              <a:rPr lang="pl-PL" sz="1400" dirty="0" smtClean="0"/>
              <a:t>: Ugięcie przedramion, wyprost, przyciągnięcie lewego kolana do lewego łokcia. Powrót do pozycji wyjściowej. Ruch na drugą stronę.</a:t>
            </a:r>
          </a:p>
          <a:p>
            <a:endParaRPr lang="pl-PL" sz="1400" dirty="0"/>
          </a:p>
          <a:p>
            <a:r>
              <a:rPr lang="pl-PL" sz="1400" b="1" dirty="0" smtClean="0"/>
              <a:t>Oddziaływanie</a:t>
            </a:r>
            <a:r>
              <a:rPr lang="pl-PL" sz="1400" dirty="0" smtClean="0"/>
              <a:t>: mięsień prosty brzucha, mięśnie skośne, mięsień czworoboczny lędźwi</a:t>
            </a:r>
          </a:p>
          <a:p>
            <a:endParaRPr lang="pl-PL" sz="1400" dirty="0"/>
          </a:p>
          <a:p>
            <a:r>
              <a:rPr lang="pl-PL" sz="1400" b="1" dirty="0" smtClean="0"/>
              <a:t>Ilość powtórzeń</a:t>
            </a:r>
            <a:r>
              <a:rPr lang="pl-PL" sz="1400" dirty="0" smtClean="0"/>
              <a:t>: 3 x 20</a:t>
            </a:r>
          </a:p>
          <a:p>
            <a:endParaRPr lang="pl-PL" sz="1400" dirty="0"/>
          </a:p>
          <a:p>
            <a:r>
              <a:rPr lang="pl-PL" sz="1400" b="1" dirty="0" smtClean="0"/>
              <a:t>Zdjęcie</a:t>
            </a:r>
            <a:r>
              <a:rPr lang="pl-PL" sz="1400" dirty="0" smtClean="0"/>
              <a:t>: womenshealth.pl</a:t>
            </a: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10. Ćwiczenie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11266" name="Picture 2" descr="C:\Users\Adam\Desktop\Ania\mm.brzucha\4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3" y="3068960"/>
            <a:ext cx="3888431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4716016" y="3068960"/>
            <a:ext cx="406667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 smtClean="0"/>
              <a:t>Pozycja wyjściowa</a:t>
            </a:r>
            <a:r>
              <a:rPr lang="pl-PL" sz="1400" dirty="0" smtClean="0"/>
              <a:t>:</a:t>
            </a:r>
            <a:r>
              <a:rPr lang="pl-PL" sz="1400" b="1" dirty="0" smtClean="0"/>
              <a:t> A- </a:t>
            </a:r>
            <a:r>
              <a:rPr lang="pl-PL" sz="1400" dirty="0" smtClean="0"/>
              <a:t>Podpór przodem na przedramionach</a:t>
            </a:r>
          </a:p>
          <a:p>
            <a:r>
              <a:rPr lang="pl-PL" sz="1400" b="1" dirty="0" smtClean="0"/>
              <a:t> B</a:t>
            </a:r>
            <a:r>
              <a:rPr lang="pl-PL" sz="1400" dirty="0" smtClean="0"/>
              <a:t>- Podpór przodem na przedramionach, kolana oparte na podłodze</a:t>
            </a:r>
          </a:p>
          <a:p>
            <a:endParaRPr lang="pl-PL" sz="1400" dirty="0"/>
          </a:p>
          <a:p>
            <a:r>
              <a:rPr lang="pl-PL" sz="1400" b="1" dirty="0" smtClean="0"/>
              <a:t>Ruch</a:t>
            </a:r>
            <a:r>
              <a:rPr lang="pl-PL" sz="1400" dirty="0" smtClean="0"/>
              <a:t>:</a:t>
            </a:r>
            <a:r>
              <a:rPr lang="pl-PL" sz="1400" dirty="0"/>
              <a:t> </a:t>
            </a:r>
            <a:r>
              <a:rPr lang="pl-PL" sz="1400" dirty="0" smtClean="0"/>
              <a:t>utrzymanie napięcia mięśniowego przez </a:t>
            </a:r>
            <a:r>
              <a:rPr lang="pl-PL" sz="1400" dirty="0" smtClean="0"/>
              <a:t>30 sek.</a:t>
            </a:r>
            <a:endParaRPr lang="pl-PL" sz="1400" dirty="0" smtClean="0"/>
          </a:p>
          <a:p>
            <a:endParaRPr lang="pl-PL" sz="1400" dirty="0"/>
          </a:p>
          <a:p>
            <a:r>
              <a:rPr lang="pl-PL" sz="1400" b="1" dirty="0" smtClean="0"/>
              <a:t>Ilość powtórzeń</a:t>
            </a:r>
            <a:r>
              <a:rPr lang="pl-PL" sz="1400" dirty="0" smtClean="0"/>
              <a:t>: 5 x 30 </a:t>
            </a:r>
            <a:r>
              <a:rPr lang="pl-PL" sz="1400" dirty="0" smtClean="0"/>
              <a:t>sek.</a:t>
            </a:r>
            <a:endParaRPr lang="pl-PL" sz="1400" dirty="0" smtClean="0"/>
          </a:p>
          <a:p>
            <a:endParaRPr lang="pl-PL" sz="1400" dirty="0"/>
          </a:p>
          <a:p>
            <a:r>
              <a:rPr lang="pl-PL" sz="1400" b="1" dirty="0" smtClean="0"/>
              <a:t>Uwag</a:t>
            </a:r>
            <a:r>
              <a:rPr lang="pl-PL" sz="1400" dirty="0" smtClean="0"/>
              <a:t>i: wersja A- dla osób zaawansowanych</a:t>
            </a:r>
          </a:p>
          <a:p>
            <a:r>
              <a:rPr lang="pl-PL" sz="1400" dirty="0" smtClean="0"/>
              <a:t>Wersja B- </a:t>
            </a:r>
            <a:r>
              <a:rPr lang="pl-PL" sz="1400" dirty="0" smtClean="0"/>
              <a:t>dla osób początkujących</a:t>
            </a:r>
          </a:p>
          <a:p>
            <a:r>
              <a:rPr lang="pl-PL" sz="1400" dirty="0" smtClean="0"/>
              <a:t>Ćwiczenie można przeplatać na zmianę z ćwiczeniami nr od 2 do 16</a:t>
            </a:r>
          </a:p>
          <a:p>
            <a:endParaRPr lang="pl-PL" sz="1400" dirty="0" smtClean="0"/>
          </a:p>
          <a:p>
            <a:r>
              <a:rPr lang="pl-PL" sz="1400" b="1" dirty="0" smtClean="0"/>
              <a:t>Zdjęcie</a:t>
            </a:r>
            <a:r>
              <a:rPr lang="pl-PL" sz="1400" dirty="0" smtClean="0"/>
              <a:t>: womenshealth.pl</a:t>
            </a: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11. Ćwiczenie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12290" name="Picture 2" descr="C:\Users\Adam\Desktop\Ania\mm.brzucha\6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068960"/>
            <a:ext cx="2809949" cy="314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3884929" y="3414191"/>
            <a:ext cx="4791527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 smtClean="0"/>
              <a:t>Pozycja wyjściowa</a:t>
            </a:r>
            <a:r>
              <a:rPr lang="pl-PL" sz="1400" dirty="0" smtClean="0"/>
              <a:t>: podpór przodem , ramiona oparte na podłodze</a:t>
            </a:r>
          </a:p>
          <a:p>
            <a:endParaRPr lang="pl-PL" sz="1400" dirty="0"/>
          </a:p>
          <a:p>
            <a:r>
              <a:rPr lang="pl-PL" sz="1400" b="1" dirty="0" smtClean="0"/>
              <a:t>Ruch</a:t>
            </a:r>
            <a:r>
              <a:rPr lang="pl-PL" sz="1400" dirty="0" smtClean="0"/>
              <a:t>: przeniesienie jednego ramienia do przodu i zamachem w tył pod brzuchem dotknięcie  kolana nogi przeciwnej. Powrót do pozycji wyjściowej. Wykonanie ruchu na drugą stronę</a:t>
            </a:r>
          </a:p>
          <a:p>
            <a:endParaRPr lang="pl-PL" sz="1400" dirty="0"/>
          </a:p>
          <a:p>
            <a:r>
              <a:rPr lang="pl-PL" sz="1400" b="1" dirty="0" smtClean="0"/>
              <a:t>Ilość powtórzeń</a:t>
            </a:r>
            <a:r>
              <a:rPr lang="pl-PL" sz="1400" dirty="0" smtClean="0"/>
              <a:t>: 2 x 20 ( lewa, prawa strona ) </a:t>
            </a:r>
          </a:p>
          <a:p>
            <a:endParaRPr lang="pl-PL" sz="1400" dirty="0"/>
          </a:p>
          <a:p>
            <a:r>
              <a:rPr lang="pl-PL" sz="1400" b="1" dirty="0" smtClean="0"/>
              <a:t>Oddziaływanie</a:t>
            </a:r>
            <a:r>
              <a:rPr lang="pl-PL" sz="1400" dirty="0" smtClean="0"/>
              <a:t>: mięśnie obręczy barkowej i biodrowej</a:t>
            </a:r>
          </a:p>
          <a:p>
            <a:endParaRPr lang="pl-PL" sz="1400" dirty="0" smtClean="0"/>
          </a:p>
          <a:p>
            <a:r>
              <a:rPr lang="pl-PL" sz="1400" b="1" dirty="0" smtClean="0"/>
              <a:t>Zdjęcie</a:t>
            </a:r>
            <a:r>
              <a:rPr lang="pl-PL" sz="1400" dirty="0" smtClean="0"/>
              <a:t>: dailyburn.com</a:t>
            </a:r>
            <a:endParaRPr lang="pl-PL" sz="1400" dirty="0"/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12. Ćwiczenie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13316" name="Picture 4" descr="C:\Users\Adam\Desktop\Ania\mm.brzucha\aid8756631-v4-1200px-Do-the-Heels-to-Heaven-Exercise-Step-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924944"/>
            <a:ext cx="3528392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3923928" y="3284984"/>
            <a:ext cx="489654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 smtClean="0"/>
              <a:t>Pozycja wyjściowa</a:t>
            </a:r>
            <a:r>
              <a:rPr lang="pl-PL" sz="1400" dirty="0" smtClean="0"/>
              <a:t>: pozycja siedząca, nogi skrzyżowane, uniesione do góry, w rękach –  piłka</a:t>
            </a:r>
          </a:p>
          <a:p>
            <a:endParaRPr lang="pl-PL" sz="1400" dirty="0"/>
          </a:p>
          <a:p>
            <a:r>
              <a:rPr lang="pl-PL" sz="1400" b="1" dirty="0" smtClean="0"/>
              <a:t>Ruch</a:t>
            </a:r>
            <a:r>
              <a:rPr lang="pl-PL" sz="1400" dirty="0" smtClean="0"/>
              <a:t>: skręty tułowia, przenoszenie  piłki z jednej na drugą stronę</a:t>
            </a:r>
          </a:p>
          <a:p>
            <a:endParaRPr lang="pl-PL" sz="1400" dirty="0"/>
          </a:p>
          <a:p>
            <a:r>
              <a:rPr lang="pl-PL" sz="1400" b="1" dirty="0" smtClean="0"/>
              <a:t>Oddziaływanie</a:t>
            </a:r>
            <a:r>
              <a:rPr lang="pl-PL" sz="1400" dirty="0" smtClean="0"/>
              <a:t>: mięśnie skośne brzucha</a:t>
            </a:r>
          </a:p>
          <a:p>
            <a:endParaRPr lang="pl-PL" sz="1400" dirty="0"/>
          </a:p>
          <a:p>
            <a:r>
              <a:rPr lang="pl-PL" sz="1400" b="1" dirty="0" smtClean="0"/>
              <a:t>Ilość powtórzeń</a:t>
            </a:r>
            <a:r>
              <a:rPr lang="pl-PL" sz="1400" dirty="0" smtClean="0"/>
              <a:t>: 3 x 50 ( po 25 na każdą stronę )</a:t>
            </a:r>
          </a:p>
          <a:p>
            <a:endParaRPr lang="pl-PL" sz="1400" dirty="0" smtClean="0"/>
          </a:p>
          <a:p>
            <a:r>
              <a:rPr lang="pl-PL" sz="1400" b="1" dirty="0" smtClean="0"/>
              <a:t>Zdjęcie</a:t>
            </a:r>
            <a:r>
              <a:rPr lang="pl-PL" sz="1400" dirty="0" smtClean="0"/>
              <a:t> : </a:t>
            </a:r>
            <a:r>
              <a:rPr lang="pl-PL" sz="1400" dirty="0" err="1" smtClean="0"/>
              <a:t>wikihow.fitness</a:t>
            </a:r>
            <a:endParaRPr lang="pl-PL" sz="1400" dirty="0"/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13. Ćwiczenie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068960"/>
            <a:ext cx="2584450" cy="177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3884805" y="3068960"/>
            <a:ext cx="493566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 smtClean="0"/>
              <a:t>Pozycja wyjściowa</a:t>
            </a:r>
            <a:r>
              <a:rPr lang="pl-PL" sz="1400" dirty="0" smtClean="0"/>
              <a:t>: leżenie tyłem, ramiona splecione z tyłu za głową, prawa noga uniesiona do góry, lewa noga lekko nad podłogą</a:t>
            </a:r>
          </a:p>
          <a:p>
            <a:endParaRPr lang="pl-PL" sz="1400" dirty="0" smtClean="0"/>
          </a:p>
          <a:p>
            <a:r>
              <a:rPr lang="pl-PL" sz="1400" b="1" dirty="0" smtClean="0"/>
              <a:t>Ruch</a:t>
            </a:r>
            <a:r>
              <a:rPr lang="pl-PL" sz="1400" dirty="0" smtClean="0"/>
              <a:t>: zmiana nóg w górze( prawa w dół, lewa w górę )</a:t>
            </a:r>
          </a:p>
          <a:p>
            <a:endParaRPr lang="pl-PL" sz="1400" dirty="0"/>
          </a:p>
          <a:p>
            <a:r>
              <a:rPr lang="pl-PL" sz="1400" b="1" dirty="0" smtClean="0"/>
              <a:t>Oddziaływanie</a:t>
            </a:r>
            <a:r>
              <a:rPr lang="pl-PL" sz="1400" dirty="0" smtClean="0"/>
              <a:t>: mięsień prosty brzucha</a:t>
            </a:r>
          </a:p>
          <a:p>
            <a:endParaRPr lang="pl-PL" sz="1400" dirty="0"/>
          </a:p>
          <a:p>
            <a:r>
              <a:rPr lang="pl-PL" sz="1400" b="1" dirty="0" smtClean="0"/>
              <a:t>Ilość powtórzeń</a:t>
            </a:r>
            <a:r>
              <a:rPr lang="pl-PL" sz="1400" dirty="0" smtClean="0"/>
              <a:t>: 5 x 30 ( po 15 na lewą i prawą stronę )</a:t>
            </a:r>
          </a:p>
          <a:p>
            <a:endParaRPr lang="pl-PL" sz="1400" dirty="0" smtClean="0"/>
          </a:p>
          <a:p>
            <a:r>
              <a:rPr lang="pl-PL" sz="1400" b="1" dirty="0" smtClean="0"/>
              <a:t>Zdjęcie</a:t>
            </a:r>
            <a:r>
              <a:rPr lang="pl-PL" sz="1400" dirty="0" smtClean="0"/>
              <a:t> : rellyhealth.com</a:t>
            </a:r>
            <a:endParaRPr lang="pl-PL" sz="1400" dirty="0"/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14. Ćwiczenie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15365" name="Picture 5" descr="C:\Users\Adam\Desktop\Ania\download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615827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4061809" y="3140968"/>
            <a:ext cx="439862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 smtClean="0"/>
              <a:t>Pozycja wyjściowa</a:t>
            </a:r>
            <a:r>
              <a:rPr lang="pl-PL" sz="1400" dirty="0" smtClean="0"/>
              <a:t>: podpór bokiem</a:t>
            </a:r>
          </a:p>
          <a:p>
            <a:endParaRPr lang="pl-PL" sz="1400" dirty="0"/>
          </a:p>
          <a:p>
            <a:r>
              <a:rPr lang="pl-PL" sz="1400" b="1" dirty="0" smtClean="0"/>
              <a:t>Ruch</a:t>
            </a:r>
            <a:r>
              <a:rPr lang="pl-PL" sz="1400" dirty="0" smtClean="0"/>
              <a:t>: opuszczanie bioder ku dołowi, powrót do pozycji wyjściowej</a:t>
            </a:r>
          </a:p>
          <a:p>
            <a:endParaRPr lang="pl-PL" sz="1400" dirty="0"/>
          </a:p>
          <a:p>
            <a:r>
              <a:rPr lang="pl-PL" sz="1400" b="1" dirty="0" smtClean="0"/>
              <a:t>Oddziaływanie:</a:t>
            </a:r>
            <a:r>
              <a:rPr lang="pl-PL" sz="1400" dirty="0" smtClean="0"/>
              <a:t> mięsnie skośne brzucha</a:t>
            </a:r>
          </a:p>
          <a:p>
            <a:endParaRPr lang="pl-PL" sz="1400" dirty="0" smtClean="0"/>
          </a:p>
          <a:p>
            <a:r>
              <a:rPr lang="pl-PL" sz="1400" b="1" dirty="0" smtClean="0"/>
              <a:t>Ilość powtórzeń</a:t>
            </a:r>
            <a:r>
              <a:rPr lang="pl-PL" sz="1400" dirty="0" smtClean="0"/>
              <a:t>: 2 x 10 ( lewa, prawa strona)</a:t>
            </a:r>
          </a:p>
          <a:p>
            <a:endParaRPr lang="pl-PL" sz="1400" dirty="0" smtClean="0"/>
          </a:p>
          <a:p>
            <a:r>
              <a:rPr lang="pl-PL" sz="1400" b="1" dirty="0" smtClean="0"/>
              <a:t>Zdjęcie</a:t>
            </a:r>
            <a:r>
              <a:rPr lang="pl-PL" sz="1400" dirty="0" smtClean="0"/>
              <a:t>: </a:t>
            </a:r>
            <a:r>
              <a:rPr lang="pl-PL" sz="1400" dirty="0" err="1" smtClean="0"/>
              <a:t>wformie.poradnik</a:t>
            </a:r>
            <a:r>
              <a:rPr lang="pl-PL" sz="1400" dirty="0" smtClean="0"/>
              <a:t> zdrowie.pl</a:t>
            </a:r>
            <a:endParaRPr lang="pl-PL" sz="1400" dirty="0"/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280920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 smtClean="0">
                <a:solidFill>
                  <a:schemeClr val="bg2"/>
                </a:solidFill>
                <a:latin typeface="Bell MT" panose="02020503060305020303" pitchFamily="18" charset="0"/>
              </a:rPr>
              <a:t>15. Rozciąganie 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4211960" y="2996952"/>
            <a:ext cx="475252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 smtClean="0"/>
              <a:t>1. </a:t>
            </a:r>
            <a:r>
              <a:rPr lang="pl-PL" sz="1400" dirty="0" smtClean="0"/>
              <a:t>Leżenie przodem. Ramiona oparte przy klatce piersiowej. Wyprost ramion w stawie łokciowym</a:t>
            </a:r>
          </a:p>
          <a:p>
            <a:endParaRPr lang="pl-PL" sz="1400" dirty="0"/>
          </a:p>
          <a:p>
            <a:endParaRPr lang="pl-PL" sz="1400" dirty="0"/>
          </a:p>
          <a:p>
            <a:r>
              <a:rPr lang="pl-PL" sz="1400" b="1" dirty="0" smtClean="0"/>
              <a:t>2</a:t>
            </a:r>
            <a:r>
              <a:rPr lang="pl-PL" sz="1400" dirty="0" smtClean="0"/>
              <a:t>.Rozkrok. Prawa ręka uniesiona do góry. Lewa ręka opuszczona poniżej lewego kolana. Wzrok skierowany w kierunku prawej ręki.</a:t>
            </a:r>
          </a:p>
          <a:p>
            <a:endParaRPr lang="pl-PL" sz="1400" dirty="0"/>
          </a:p>
          <a:p>
            <a:endParaRPr lang="pl-PL" sz="1400" dirty="0" smtClean="0"/>
          </a:p>
          <a:p>
            <a:r>
              <a:rPr lang="pl-PL" sz="1400" b="1" dirty="0" smtClean="0"/>
              <a:t>3.</a:t>
            </a:r>
            <a:r>
              <a:rPr lang="pl-PL" sz="1400" dirty="0" smtClean="0"/>
              <a:t>Leżenie przodem. Chwyt </a:t>
            </a:r>
            <a:r>
              <a:rPr lang="pl-PL" sz="1400" dirty="0"/>
              <a:t>dłońmi za kostki nóg i </a:t>
            </a:r>
            <a:r>
              <a:rPr lang="pl-PL" sz="1400" dirty="0" smtClean="0"/>
              <a:t>wykonywanie </a:t>
            </a:r>
            <a:r>
              <a:rPr lang="pl-PL" sz="1400" dirty="0"/>
              <a:t>tzw. “</a:t>
            </a:r>
            <a:r>
              <a:rPr lang="pl-PL" sz="1400" dirty="0" smtClean="0"/>
              <a:t>kołyski”</a:t>
            </a:r>
          </a:p>
          <a:p>
            <a:endParaRPr lang="pl-PL" sz="1400" dirty="0" smtClean="0"/>
          </a:p>
          <a:p>
            <a:r>
              <a:rPr lang="pl-PL" sz="1400" b="1" dirty="0"/>
              <a:t> </a:t>
            </a:r>
            <a:r>
              <a:rPr lang="pl-PL" sz="1400" b="1" dirty="0" smtClean="0"/>
              <a:t>Ilość powtórzeń</a:t>
            </a:r>
            <a:r>
              <a:rPr lang="pl-PL" sz="1400" dirty="0" smtClean="0"/>
              <a:t>: 1x 30 </a:t>
            </a:r>
            <a:r>
              <a:rPr lang="pl-PL" sz="1400" dirty="0" smtClean="0"/>
              <a:t>sek.</a:t>
            </a:r>
            <a:endParaRPr lang="pl-PL" sz="1400" dirty="0" smtClean="0"/>
          </a:p>
          <a:p>
            <a:endParaRPr lang="pl-PL" sz="1400" dirty="0" smtClean="0"/>
          </a:p>
          <a:p>
            <a:r>
              <a:rPr lang="pl-PL" sz="1400" b="1" dirty="0" smtClean="0"/>
              <a:t>Zdjęcie</a:t>
            </a:r>
            <a:r>
              <a:rPr lang="pl-PL" sz="1400" dirty="0" smtClean="0"/>
              <a:t>: portafiszschudnac.pl</a:t>
            </a:r>
          </a:p>
          <a:p>
            <a:r>
              <a:rPr lang="pl-PL" sz="1400" dirty="0" smtClean="0"/>
              <a:t>5minutdlazdrowia.pl</a:t>
            </a:r>
          </a:p>
          <a:p>
            <a:r>
              <a:rPr lang="pl-PL" sz="1400" dirty="0" smtClean="0"/>
              <a:t>Hellozdrowie.pl</a:t>
            </a:r>
            <a:endParaRPr lang="pl-PL" sz="1400" dirty="0"/>
          </a:p>
          <a:p>
            <a:endParaRPr lang="pl-PL" sz="1400" dirty="0"/>
          </a:p>
        </p:txBody>
      </p:sp>
      <p:pic>
        <p:nvPicPr>
          <p:cNvPr id="16387" name="Picture 3" descr="C:\Users\Adam\Desktop\Ania\mm.brzucha\download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708920"/>
            <a:ext cx="1656185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C:\Users\Adam\Desktop\Ania\mm.brzucha\pobrane (7)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5301208"/>
            <a:ext cx="1570284" cy="1356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5" descr="C:\Users\Adam\Desktop\Ania\mm.brzucha\pobrane (6).jp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005064"/>
            <a:ext cx="1512169" cy="1008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ort">
  <a:themeElements>
    <a:clrScheme name="powerpoint-template-24 1">
      <a:dk1>
        <a:srgbClr val="4D4D4D"/>
      </a:dk1>
      <a:lt1>
        <a:srgbClr val="FFFFFF"/>
      </a:lt1>
      <a:dk2>
        <a:srgbClr val="4D4D4D"/>
      </a:dk2>
      <a:lt2>
        <a:srgbClr val="CC0000"/>
      </a:lt2>
      <a:accent1>
        <a:srgbClr val="FF9933"/>
      </a:accent1>
      <a:accent2>
        <a:srgbClr val="009900"/>
      </a:accent2>
      <a:accent3>
        <a:srgbClr val="FFFFFF"/>
      </a:accent3>
      <a:accent4>
        <a:srgbClr val="404040"/>
      </a:accent4>
      <a:accent5>
        <a:srgbClr val="FFCAAD"/>
      </a:accent5>
      <a:accent6>
        <a:srgbClr val="008A00"/>
      </a:accent6>
      <a:hlink>
        <a:srgbClr val="3366FF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sport</Template>
  <TotalTime>1497</TotalTime>
  <Words>904</Words>
  <Application>Microsoft Office PowerPoint</Application>
  <PresentationFormat>Pokaz na ekranie (4:3)</PresentationFormat>
  <Paragraphs>195</Paragraphs>
  <Slides>17</Slides>
  <Notes>17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18" baseType="lpstr">
      <vt:lpstr>sport</vt:lpstr>
      <vt:lpstr>    Zestaw ćwiczeń          domowych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Marzena</dc:creator>
  <cp:lastModifiedBy>Marzena</cp:lastModifiedBy>
  <cp:revision>42</cp:revision>
  <dcterms:created xsi:type="dcterms:W3CDTF">2019-10-04T10:19:57Z</dcterms:created>
  <dcterms:modified xsi:type="dcterms:W3CDTF">2020-09-16T13:35:22Z</dcterms:modified>
</cp:coreProperties>
</file>