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68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23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084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4101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83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3891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673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885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981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440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79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2019-12-03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48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347667"/>
            <a:ext cx="8724800" cy="6264696"/>
          </a:xfrm>
        </p:spPr>
        <p:txBody>
          <a:bodyPr>
            <a:normAutofit/>
          </a:bodyPr>
          <a:lstStyle/>
          <a:p>
            <a:r>
              <a:rPr lang="pl-PL" sz="4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Mikołajki na </a:t>
            </a:r>
          </a:p>
          <a:p>
            <a:r>
              <a:rPr lang="pl-PL" sz="4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r>
              <a:rPr lang="pl-PL" sz="4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portowo</a:t>
            </a:r>
          </a:p>
          <a:p>
            <a:endParaRPr lang="pl-PL" sz="4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l"/>
            <a:r>
              <a:rPr lang="pl-PL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6 grudzień 2019             Hala sportowa</a:t>
            </a:r>
          </a:p>
          <a:p>
            <a:pPr algn="l"/>
            <a:r>
              <a:rPr lang="pl-PL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Godz. 10-12                 ul. Żołnierska 14</a:t>
            </a:r>
          </a:p>
          <a:p>
            <a:pPr algn="l"/>
            <a:endParaRPr lang="pl-PL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l"/>
            <a:r>
              <a:rPr lang="pl-PL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</a:t>
            </a:r>
          </a:p>
          <a:p>
            <a:pPr algn="l"/>
            <a:r>
              <a:rPr lang="pl-PL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</a:t>
            </a:r>
            <a:r>
              <a:rPr lang="pl-PL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Zapraszamy na zajęcia</a:t>
            </a:r>
          </a:p>
          <a:p>
            <a:pPr algn="l"/>
            <a:r>
              <a:rPr lang="pl-PL" sz="2800" b="1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smtClean="0">
                <a:solidFill>
                  <a:srgbClr val="0070C0"/>
                </a:solidFill>
                <a:latin typeface="Comic Sans MS" panose="030F0702030302020204" pitchFamily="66" charset="0"/>
              </a:rPr>
              <a:t>               sportowo-rekreacyjne</a:t>
            </a:r>
            <a:endParaRPr lang="pl-PL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290"/>
            <a:ext cx="2699792" cy="228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941169"/>
            <a:ext cx="2304255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085184"/>
            <a:ext cx="1956048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" y="34482"/>
            <a:ext cx="2592288" cy="214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14024"/>
            <a:ext cx="1728191" cy="21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22</Words>
  <Application>Microsoft Office PowerPoint</Application>
  <PresentationFormat>Pokaz na ekranie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</dc:creator>
  <cp:lastModifiedBy>Grzegorz</cp:lastModifiedBy>
  <cp:revision>5</cp:revision>
  <dcterms:created xsi:type="dcterms:W3CDTF">2019-12-02T16:31:32Z</dcterms:created>
  <dcterms:modified xsi:type="dcterms:W3CDTF">2019-12-03T09:28:24Z</dcterms:modified>
</cp:coreProperties>
</file>