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947275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2018-10-11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2018-10-11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2018-10-11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2018-10-11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2018-10-11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2018-10-11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2018-10-11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2018-10-11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2018-10-11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2018-10-11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2018-10-11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7FA3B-C404-4317-B0BC-953931111309}" type="datetimeFigureOut">
              <a:rPr lang="pl-PL" smtClean="0"/>
              <a:t>2018-10-11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/>
          <p:cNvSpPr>
            <a:spLocks noGrp="1"/>
          </p:cNvSpPr>
          <p:nvPr>
            <p:ph type="subTitle" idx="1"/>
          </p:nvPr>
        </p:nvSpPr>
        <p:spPr>
          <a:xfrm>
            <a:off x="179512" y="260648"/>
            <a:ext cx="8712968" cy="6480720"/>
          </a:xfrm>
        </p:spPr>
        <p:txBody>
          <a:bodyPr>
            <a:normAutofit fontScale="70000" lnSpcReduction="20000"/>
          </a:bodyPr>
          <a:lstStyle/>
          <a:p>
            <a:r>
              <a:rPr lang="pl-PL" sz="3600" b="1" dirty="0" smtClean="0">
                <a:latin typeface="Arabic Typesetting" pitchFamily="66" charset="-78"/>
                <a:cs typeface="Arabic Typesetting" pitchFamily="66" charset="-78"/>
              </a:rPr>
              <a:t>JEŚLI KOSZYKÓWKA JEST TWOJĄ PASJĄ I SPOSOBEM NA SPĘDZANIE WOLNEGO CZASU PRZYŁĄCZ SIĘ DO NAS </a:t>
            </a:r>
          </a:p>
          <a:p>
            <a:r>
              <a:rPr lang="pl-PL" sz="3600" b="1" u="sng" dirty="0" smtClean="0">
                <a:latin typeface="Arabic Typesetting" pitchFamily="66" charset="-78"/>
                <a:cs typeface="Arabic Typesetting" pitchFamily="66" charset="-78"/>
              </a:rPr>
              <a:t>SEKCJA KOSZYKÓWKI KOBIET UWM OLSZTYN</a:t>
            </a:r>
          </a:p>
          <a:p>
            <a:pPr algn="r"/>
            <a:r>
              <a:rPr lang="pl-PL" sz="3800" b="1" dirty="0" smtClean="0">
                <a:latin typeface="Arabic Typesetting" pitchFamily="66" charset="-78"/>
                <a:cs typeface="Arabic Typesetting" pitchFamily="66" charset="-78"/>
              </a:rPr>
              <a:t>Miejsce zajęć: sala sportowa UWM ul Żołnierska 14</a:t>
            </a:r>
          </a:p>
          <a:p>
            <a:pPr algn="r"/>
            <a:r>
              <a:rPr lang="pl-PL" sz="2800" dirty="0">
                <a:latin typeface="Arabic Typesetting" pitchFamily="66" charset="-78"/>
                <a:cs typeface="Arabic Typesetting" pitchFamily="66" charset="-78"/>
              </a:rPr>
              <a:t>	</a:t>
            </a:r>
            <a:endParaRPr lang="pl-PL" sz="2800" dirty="0" smtClean="0">
              <a:latin typeface="Arabic Typesetting" pitchFamily="66" charset="-78"/>
              <a:cs typeface="Arabic Typesetting" pitchFamily="66" charset="-78"/>
            </a:endParaRPr>
          </a:p>
          <a:p>
            <a:pPr algn="r"/>
            <a:endParaRPr lang="pl-PL" sz="2800" b="1" dirty="0">
              <a:latin typeface="Arabic Typesetting" pitchFamily="66" charset="-78"/>
              <a:cs typeface="Arabic Typesetting" pitchFamily="66" charset="-78"/>
            </a:endParaRPr>
          </a:p>
          <a:p>
            <a:pPr algn="r"/>
            <a:r>
              <a:rPr lang="pl-PL" sz="3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Poniedziałki 20.15-21.45</a:t>
            </a:r>
          </a:p>
          <a:p>
            <a:pPr algn="r"/>
            <a:r>
              <a:rPr lang="pl-PL" sz="3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		Czwartki 19.30-21.00</a:t>
            </a:r>
          </a:p>
          <a:p>
            <a:pPr algn="r"/>
            <a:r>
              <a:rPr lang="pl-PL" sz="2800" b="1" dirty="0" smtClean="0">
                <a:latin typeface="Arabic Typesetting" pitchFamily="66" charset="-78"/>
                <a:cs typeface="Arabic Typesetting" pitchFamily="66" charset="-78"/>
              </a:rPr>
              <a:t>		</a:t>
            </a:r>
          </a:p>
          <a:p>
            <a:pPr algn="r"/>
            <a:endParaRPr lang="pl-PL" sz="2800" b="1" dirty="0">
              <a:latin typeface="Arabic Typesetting" pitchFamily="66" charset="-78"/>
              <a:cs typeface="Arabic Typesetting" pitchFamily="66" charset="-78"/>
            </a:endParaRPr>
          </a:p>
          <a:p>
            <a:pPr algn="r"/>
            <a:endParaRPr lang="pl-PL" sz="2800" b="1" dirty="0" smtClean="0">
              <a:latin typeface="Arabic Typesetting" pitchFamily="66" charset="-78"/>
              <a:cs typeface="Arabic Typesetting" pitchFamily="66" charset="-78"/>
            </a:endParaRPr>
          </a:p>
          <a:p>
            <a:endParaRPr lang="pl-PL" sz="3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  <a:p>
            <a:r>
              <a:rPr lang="pl-PL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ZAPRASZAMY </a:t>
            </a:r>
            <a:r>
              <a:rPr lang="pl-PL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STUDENTKI UWM DO WSPÓLNEJ ZABAWY</a:t>
            </a:r>
          </a:p>
          <a:p>
            <a:r>
              <a:rPr lang="pl-PL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ZARAŹ SIĘ KOSZYKÓWKĄ </a:t>
            </a:r>
          </a:p>
          <a:p>
            <a:r>
              <a:rPr lang="pl-PL" sz="31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Udział w zajęcia upoważnia do uzyskania oceny z wychowania fizycznego</a:t>
            </a:r>
          </a:p>
          <a:p>
            <a:pPr algn="r"/>
            <a:r>
              <a:rPr lang="pl-P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 Trener: dr Marzena Jurgielewicz-</a:t>
            </a:r>
            <a:r>
              <a:rPr lang="pl-PL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Urniaż</a:t>
            </a:r>
            <a:endParaRPr lang="pl-PL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042556"/>
            <a:ext cx="2880320" cy="266429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2439159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29</Words>
  <Application>Microsoft Office PowerPoint</Application>
  <PresentationFormat>Pokaz na ekranie (4:3)</PresentationFormat>
  <Paragraphs>15</Paragraphs>
  <Slides>1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2" baseType="lpstr">
      <vt:lpstr>Motyw pakietu Office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Marzena</dc:creator>
  <cp:lastModifiedBy>Grzegorz</cp:lastModifiedBy>
  <cp:revision>7</cp:revision>
  <cp:lastPrinted>2016-10-03T15:13:13Z</cp:lastPrinted>
  <dcterms:created xsi:type="dcterms:W3CDTF">2015-10-11T20:07:27Z</dcterms:created>
  <dcterms:modified xsi:type="dcterms:W3CDTF">2018-10-11T09:33:26Z</dcterms:modified>
</cp:coreProperties>
</file>